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zman Vigliecca" initials="GV" lastIdx="1" clrIdx="0">
    <p:extLst>
      <p:ext uri="{19B8F6BF-5375-455C-9EA6-DF929625EA0E}">
        <p15:presenceInfo xmlns:p15="http://schemas.microsoft.com/office/powerpoint/2012/main" userId="dd81a1bf8c7a6d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D419-09EE-4E21-82DC-7B2A1FE78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FAA94-F3ED-4C77-9386-A12119E68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CC63-3085-4E25-89A4-4C35AE8B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3560-EBD6-41D1-BE2C-60AE468F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1E8A-3869-4547-83E0-B0EE0A6F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D7B-CE80-45B8-B4FC-BD3FB754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4C63A-8A43-4300-ABC1-8980C0D8F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8921-8C3E-4E36-8574-5E8B150A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F300-7066-43F9-95B7-9F00362D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BB189-11B5-47C9-BCE1-05136A9B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A95FA-CE84-4BFE-9283-CA13EBBBD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8D6A4-66B4-45D9-A78C-C60B89266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24F6-104E-49C0-AAF5-8CA2432D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81D5-A94E-4789-AA04-F11F976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8ADC-2C53-47D9-8E94-A515E4A4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68AD-800A-4C17-ABE0-EFD45716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B172-5483-4214-9B3A-8236F1FC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115D-86B6-40EC-BEC9-7DBF1F44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73CC-F5FD-4A8B-ADF5-34B35C4F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C5E0C-D325-4283-B9F6-72A96DFF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0B25-6AD3-4C8C-BA5C-B498E7A1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72559-D643-4200-A717-CB8DD53D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C9CD-56D7-4D6F-8072-10B846E5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5F86-2435-41E7-A761-C1798C3C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52F6-F653-4CC1-B1E4-44B70835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4C27-DAB0-45B3-9C4A-095BA3F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7C18-3B82-487E-B773-582D11CF5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B67C1-5C60-4A26-9EDC-2DB34F3A6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DD705-ECD0-4FF6-BCE7-E3F1BB3E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623BB-9E8C-4BE2-AEA8-61E0E5AB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F5748-E232-4787-9DE3-B690D339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B92-B51F-42A0-8F5A-B93CCF45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28868-FFB4-47AD-9026-E118D2C3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9443-3C30-483A-A581-B3F6DD8E0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46387-150D-4351-B6EE-603419E02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DB81E-D879-4708-8B5A-2E6644C2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1AE88-58F3-480E-9148-A8325AB6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04BFA-4514-499A-A4F2-85375FFE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53886-6747-4D1D-A04B-03CE3C1F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89DE-8A85-453F-BB50-890BED07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CDCBB-EF4D-457D-B94E-E51BC544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914FE-BB27-4376-AE5C-B9330E9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D930-9F66-47C9-A750-E8E3F812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09AF9-5BF3-4A17-8DEA-B6198BAE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F017-F1CE-4119-AEFA-D0411D9D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5DD88-7332-4EFA-91CE-68D21D09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A5B7-B9D0-41C0-A2B0-4BE7BA98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962D-1D74-4FE5-99E6-4ADABA98A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9D23D-FC2E-42DE-A8B8-C912DAFFF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8905C-7A28-4A72-8A6B-06C23DFA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9380-0365-4BE5-9F73-C87E1B17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3062D-DE4E-4948-A080-CDCBEF23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8A97-537D-49AA-BFC6-EE1C1436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9CF20-7E9A-4062-92DC-BFA12EED8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B9FE5-11F3-4514-ABF2-2DD92354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3E90B-B37E-465D-A542-473C6DF2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9209-5CF8-4ED6-AF9E-DEA76A47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D0892-7753-4007-9A98-149F547C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5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D1729-BADB-4667-8581-8EA618A2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9C159-EBC4-48C7-9C75-9C4A72FB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70EE-A5B4-44C4-BDE2-BB65B7DD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051A-388C-4B65-8D16-06C88A96DF6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4974-2A8D-4458-9C87-BD2345B7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8EF1-31A3-4D54-8C22-11537300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5A01-75CA-48DD-A35F-36430BD4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40F09D-5898-48BE-B011-B0E11D2A010D}"/>
              </a:ext>
            </a:extLst>
          </p:cNvPr>
          <p:cNvSpPr/>
          <p:nvPr/>
        </p:nvSpPr>
        <p:spPr>
          <a:xfrm>
            <a:off x="3245646" y="900410"/>
            <a:ext cx="51482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 to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Therapy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C6CF3-E41B-49E4-AA97-414D52D2E63B}"/>
              </a:ext>
            </a:extLst>
          </p:cNvPr>
          <p:cNvSpPr/>
          <p:nvPr/>
        </p:nvSpPr>
        <p:spPr>
          <a:xfrm>
            <a:off x="4400550" y="3219450"/>
            <a:ext cx="2466975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EE608-11B7-4D72-9196-FC4146A36701}"/>
              </a:ext>
            </a:extLst>
          </p:cNvPr>
          <p:cNvSpPr/>
          <p:nvPr/>
        </p:nvSpPr>
        <p:spPr>
          <a:xfrm>
            <a:off x="4400549" y="3936564"/>
            <a:ext cx="2466975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6CE73-3583-47C7-8A1E-FD76E5D1204C}"/>
              </a:ext>
            </a:extLst>
          </p:cNvPr>
          <p:cNvSpPr txBox="1"/>
          <p:nvPr/>
        </p:nvSpPr>
        <p:spPr>
          <a:xfrm>
            <a:off x="5294177" y="474523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5033-CBE5-43FD-9EEE-1666C81FD33C}"/>
              </a:ext>
            </a:extLst>
          </p:cNvPr>
          <p:cNvSpPr txBox="1"/>
          <p:nvPr/>
        </p:nvSpPr>
        <p:spPr>
          <a:xfrm>
            <a:off x="5224991" y="5277685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62069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16EF2C-FAD7-4233-91B2-B7E5AE16FF03}"/>
              </a:ext>
            </a:extLst>
          </p:cNvPr>
          <p:cNvSpPr/>
          <p:nvPr/>
        </p:nvSpPr>
        <p:spPr>
          <a:xfrm>
            <a:off x="838200" y="2019300"/>
            <a:ext cx="3676650" cy="1126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0949F-82C0-413A-BD25-F1F421A18A4B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586F-E8F9-4146-94E6-28EF601F60E0}"/>
              </a:ext>
            </a:extLst>
          </p:cNvPr>
          <p:cNvSpPr txBox="1"/>
          <p:nvPr/>
        </p:nvSpPr>
        <p:spPr>
          <a:xfrm>
            <a:off x="600075" y="10545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Therapy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F2A0-F648-41C5-B410-884EC3E886C3}"/>
              </a:ext>
            </a:extLst>
          </p:cNvPr>
          <p:cNvSpPr txBox="1"/>
          <p:nvPr/>
        </p:nvSpPr>
        <p:spPr>
          <a:xfrm>
            <a:off x="9163050" y="24395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Hi, 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9B20-6371-4B0C-8CA1-AC13CE86EC64}"/>
              </a:ext>
            </a:extLst>
          </p:cNvPr>
          <p:cNvSpPr txBox="1"/>
          <p:nvPr/>
        </p:nvSpPr>
        <p:spPr>
          <a:xfrm>
            <a:off x="10718389" y="243958"/>
            <a:ext cx="12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8D5D6-8DF0-4936-B4BF-66571F35E45D}"/>
              </a:ext>
            </a:extLst>
          </p:cNvPr>
          <p:cNvSpPr txBox="1"/>
          <p:nvPr/>
        </p:nvSpPr>
        <p:spPr>
          <a:xfrm>
            <a:off x="3124200" y="228569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66D6F-C529-4063-95D2-7595A32EC442}"/>
              </a:ext>
            </a:extLst>
          </p:cNvPr>
          <p:cNvSpPr txBox="1"/>
          <p:nvPr/>
        </p:nvSpPr>
        <p:spPr>
          <a:xfrm>
            <a:off x="4589101" y="243958"/>
            <a:ext cx="9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4323D-0D44-4491-B7A2-1111AEDABF23}"/>
              </a:ext>
            </a:extLst>
          </p:cNvPr>
          <p:cNvSpPr txBox="1"/>
          <p:nvPr/>
        </p:nvSpPr>
        <p:spPr>
          <a:xfrm>
            <a:off x="6298367" y="27262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42D6AD-ACAC-4369-978E-032AE921F856}"/>
              </a:ext>
            </a:extLst>
          </p:cNvPr>
          <p:cNvSpPr/>
          <p:nvPr/>
        </p:nvSpPr>
        <p:spPr>
          <a:xfrm>
            <a:off x="-1062038" y="1261705"/>
            <a:ext cx="69437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Today’s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appointments: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9F3B1-311F-4EBA-8509-D73FC5DE6703}"/>
              </a:ext>
            </a:extLst>
          </p:cNvPr>
          <p:cNvSpPr/>
          <p:nvPr/>
        </p:nvSpPr>
        <p:spPr>
          <a:xfrm>
            <a:off x="-795338" y="3910340"/>
            <a:ext cx="69437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Incoming appointments: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4240A-0EB2-4932-A71B-B883C333EED3}"/>
              </a:ext>
            </a:extLst>
          </p:cNvPr>
          <p:cNvSpPr txBox="1"/>
          <p:nvPr/>
        </p:nvSpPr>
        <p:spPr>
          <a:xfrm>
            <a:off x="838200" y="2102078"/>
            <a:ext cx="3524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 for: 10 a.m. to 11 a.m.</a:t>
            </a:r>
          </a:p>
          <a:p>
            <a:r>
              <a:rPr lang="en-US" dirty="0"/>
              <a:t>Patient:  </a:t>
            </a:r>
            <a:r>
              <a:rPr lang="en-US" u="sng" dirty="0"/>
              <a:t>John Smith</a:t>
            </a:r>
          </a:p>
          <a:p>
            <a:r>
              <a:rPr lang="en-US" dirty="0"/>
              <a:t>Notes: Work on this particular issue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E337A-2A01-4F36-8C5A-237E1AAC4DF6}"/>
              </a:ext>
            </a:extLst>
          </p:cNvPr>
          <p:cNvSpPr/>
          <p:nvPr/>
        </p:nvSpPr>
        <p:spPr>
          <a:xfrm>
            <a:off x="5191125" y="2019300"/>
            <a:ext cx="3676650" cy="1126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EFF65-9508-4408-A1D0-E7BC451DC202}"/>
              </a:ext>
            </a:extLst>
          </p:cNvPr>
          <p:cNvSpPr txBox="1"/>
          <p:nvPr/>
        </p:nvSpPr>
        <p:spPr>
          <a:xfrm>
            <a:off x="5191125" y="2102078"/>
            <a:ext cx="3524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 for: 11 a.m. to 12 a.m.</a:t>
            </a:r>
          </a:p>
          <a:p>
            <a:r>
              <a:rPr lang="en-US" dirty="0"/>
              <a:t>Patient:  </a:t>
            </a:r>
            <a:r>
              <a:rPr lang="en-US" u="sng" dirty="0"/>
              <a:t>Tom Smith</a:t>
            </a:r>
          </a:p>
          <a:p>
            <a:r>
              <a:rPr lang="en-US" dirty="0"/>
              <a:t>Notes: Work on this particular issue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14689-F505-49BC-BC8F-293D57071B76}"/>
              </a:ext>
            </a:extLst>
          </p:cNvPr>
          <p:cNvCxnSpPr/>
          <p:nvPr/>
        </p:nvCxnSpPr>
        <p:spPr>
          <a:xfrm flipV="1">
            <a:off x="9824720" y="2619375"/>
            <a:ext cx="314325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A1E622-DB10-4B60-A2C3-088782E86E19}"/>
              </a:ext>
            </a:extLst>
          </p:cNvPr>
          <p:cNvCxnSpPr>
            <a:cxnSpLocks/>
          </p:cNvCxnSpPr>
          <p:nvPr/>
        </p:nvCxnSpPr>
        <p:spPr>
          <a:xfrm>
            <a:off x="9824720" y="2447925"/>
            <a:ext cx="314325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F294B9-FE72-4763-93FC-88CF7FC61F14}"/>
              </a:ext>
            </a:extLst>
          </p:cNvPr>
          <p:cNvSpPr/>
          <p:nvPr/>
        </p:nvSpPr>
        <p:spPr>
          <a:xfrm>
            <a:off x="838200" y="4708118"/>
            <a:ext cx="3676650" cy="1425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E4D21-CD90-4184-A4A7-FB7B8A8E8413}"/>
              </a:ext>
            </a:extLst>
          </p:cNvPr>
          <p:cNvSpPr txBox="1"/>
          <p:nvPr/>
        </p:nvSpPr>
        <p:spPr>
          <a:xfrm>
            <a:off x="838200" y="4790896"/>
            <a:ext cx="3524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1/1/2020</a:t>
            </a:r>
          </a:p>
          <a:p>
            <a:r>
              <a:rPr lang="en-US" dirty="0"/>
              <a:t>Scheduled for: 10 a.m. to 11 a.m.</a:t>
            </a:r>
          </a:p>
          <a:p>
            <a:r>
              <a:rPr lang="en-US" dirty="0"/>
              <a:t>Patient:  </a:t>
            </a:r>
            <a:r>
              <a:rPr lang="en-US" u="sng" dirty="0"/>
              <a:t>John Smith</a:t>
            </a:r>
          </a:p>
          <a:p>
            <a:r>
              <a:rPr lang="en-US" dirty="0"/>
              <a:t>Notes: Work on this particular issue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C05FA9-1691-40E9-8C2D-A94B63FA20A8}"/>
              </a:ext>
            </a:extLst>
          </p:cNvPr>
          <p:cNvSpPr/>
          <p:nvPr/>
        </p:nvSpPr>
        <p:spPr>
          <a:xfrm>
            <a:off x="5257800" y="4708118"/>
            <a:ext cx="3676650" cy="1425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AF4022-32A5-4607-91ED-C50063984D70}"/>
              </a:ext>
            </a:extLst>
          </p:cNvPr>
          <p:cNvSpPr txBox="1"/>
          <p:nvPr/>
        </p:nvSpPr>
        <p:spPr>
          <a:xfrm>
            <a:off x="5257800" y="4790896"/>
            <a:ext cx="3524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1/1/2020</a:t>
            </a:r>
          </a:p>
          <a:p>
            <a:r>
              <a:rPr lang="en-US" dirty="0"/>
              <a:t>Scheduled for: 10 a.m. to 11 a.m.</a:t>
            </a:r>
          </a:p>
          <a:p>
            <a:r>
              <a:rPr lang="en-US" dirty="0"/>
              <a:t>Patient:  </a:t>
            </a:r>
            <a:r>
              <a:rPr lang="en-US" u="sng" dirty="0"/>
              <a:t>John Smith</a:t>
            </a:r>
          </a:p>
          <a:p>
            <a:r>
              <a:rPr lang="en-US" dirty="0"/>
              <a:t>Notes: Work on this particular issue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B7FB58-847D-4560-AE15-10559BB1B9F2}"/>
              </a:ext>
            </a:extLst>
          </p:cNvPr>
          <p:cNvCxnSpPr/>
          <p:nvPr/>
        </p:nvCxnSpPr>
        <p:spPr>
          <a:xfrm flipV="1">
            <a:off x="9824720" y="5619750"/>
            <a:ext cx="314325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6335F1-CBFB-408E-BE18-DF1C1BF50C83}"/>
              </a:ext>
            </a:extLst>
          </p:cNvPr>
          <p:cNvCxnSpPr>
            <a:cxnSpLocks/>
          </p:cNvCxnSpPr>
          <p:nvPr/>
        </p:nvCxnSpPr>
        <p:spPr>
          <a:xfrm>
            <a:off x="9824720" y="5448300"/>
            <a:ext cx="314325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1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D76EEE-6B64-4C3E-A84F-08BF70A0755D}"/>
              </a:ext>
            </a:extLst>
          </p:cNvPr>
          <p:cNvSpPr/>
          <p:nvPr/>
        </p:nvSpPr>
        <p:spPr>
          <a:xfrm>
            <a:off x="711993" y="1971020"/>
            <a:ext cx="2805114" cy="122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0949F-82C0-413A-BD25-F1F421A18A4B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586F-E8F9-4146-94E6-28EF601F60E0}"/>
              </a:ext>
            </a:extLst>
          </p:cNvPr>
          <p:cNvSpPr txBox="1"/>
          <p:nvPr/>
        </p:nvSpPr>
        <p:spPr>
          <a:xfrm>
            <a:off x="600075" y="10545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Therapy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F2A0-F648-41C5-B410-884EC3E886C3}"/>
              </a:ext>
            </a:extLst>
          </p:cNvPr>
          <p:cNvSpPr txBox="1"/>
          <p:nvPr/>
        </p:nvSpPr>
        <p:spPr>
          <a:xfrm>
            <a:off x="9163050" y="24395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Hi, 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9B20-6371-4B0C-8CA1-AC13CE86EC64}"/>
              </a:ext>
            </a:extLst>
          </p:cNvPr>
          <p:cNvSpPr txBox="1"/>
          <p:nvPr/>
        </p:nvSpPr>
        <p:spPr>
          <a:xfrm>
            <a:off x="10718389" y="243958"/>
            <a:ext cx="12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8D5D6-8DF0-4936-B4BF-66571F35E45D}"/>
              </a:ext>
            </a:extLst>
          </p:cNvPr>
          <p:cNvSpPr txBox="1"/>
          <p:nvPr/>
        </p:nvSpPr>
        <p:spPr>
          <a:xfrm>
            <a:off x="3124200" y="22856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66D6F-C529-4063-95D2-7595A32EC442}"/>
              </a:ext>
            </a:extLst>
          </p:cNvPr>
          <p:cNvSpPr txBox="1"/>
          <p:nvPr/>
        </p:nvSpPr>
        <p:spPr>
          <a:xfrm>
            <a:off x="4589101" y="243958"/>
            <a:ext cx="1046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Patients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4323D-0D44-4491-B7A2-1111AEDABF23}"/>
              </a:ext>
            </a:extLst>
          </p:cNvPr>
          <p:cNvSpPr txBox="1"/>
          <p:nvPr/>
        </p:nvSpPr>
        <p:spPr>
          <a:xfrm>
            <a:off x="6274422" y="24395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Calendar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5C56D38-1272-4F28-9132-BA3BC4B13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81" y="2190095"/>
            <a:ext cx="762000" cy="76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5AD3AF-E70A-47AB-AD22-3ACF04CF1A5A}"/>
              </a:ext>
            </a:extLst>
          </p:cNvPr>
          <p:cNvSpPr txBox="1"/>
          <p:nvPr/>
        </p:nvSpPr>
        <p:spPr>
          <a:xfrm>
            <a:off x="1926729" y="245310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2D281-DE5B-40E2-B26B-17EC4D9190DB}"/>
              </a:ext>
            </a:extLst>
          </p:cNvPr>
          <p:cNvSpPr/>
          <p:nvPr/>
        </p:nvSpPr>
        <p:spPr>
          <a:xfrm>
            <a:off x="2624137" y="1152525"/>
            <a:ext cx="69437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 patients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ABA4A-2C49-469A-9DCB-9FB95B1F8E84}"/>
              </a:ext>
            </a:extLst>
          </p:cNvPr>
          <p:cNvSpPr/>
          <p:nvPr/>
        </p:nvSpPr>
        <p:spPr>
          <a:xfrm>
            <a:off x="4798218" y="1971020"/>
            <a:ext cx="2805114" cy="122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User">
            <a:extLst>
              <a:ext uri="{FF2B5EF4-FFF2-40B4-BE49-F238E27FC236}">
                <a16:creationId xmlns:a16="http://schemas.microsoft.com/office/drawing/2014/main" id="{15D4279B-0E10-4918-BAEC-8C8015C3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3006" y="2190095"/>
            <a:ext cx="762000" cy="76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64B6C0-6E50-44FF-BA94-CD35EE5D27D9}"/>
              </a:ext>
            </a:extLst>
          </p:cNvPr>
          <p:cNvSpPr txBox="1"/>
          <p:nvPr/>
        </p:nvSpPr>
        <p:spPr>
          <a:xfrm>
            <a:off x="6012954" y="245310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6F00E5-D165-4C1B-8924-96BC84231093}"/>
              </a:ext>
            </a:extLst>
          </p:cNvPr>
          <p:cNvSpPr/>
          <p:nvPr/>
        </p:nvSpPr>
        <p:spPr>
          <a:xfrm>
            <a:off x="8732043" y="1971020"/>
            <a:ext cx="2805114" cy="122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609C5330-2CCD-42EA-9ABE-A1C1D1F8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6831" y="2190095"/>
            <a:ext cx="762000" cy="76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B88E03-9137-460F-9CB8-6E333771CDAA}"/>
              </a:ext>
            </a:extLst>
          </p:cNvPr>
          <p:cNvSpPr txBox="1"/>
          <p:nvPr/>
        </p:nvSpPr>
        <p:spPr>
          <a:xfrm>
            <a:off x="9946779" y="245310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73742-A221-4069-8C7D-9D88011AB757}"/>
              </a:ext>
            </a:extLst>
          </p:cNvPr>
          <p:cNvSpPr/>
          <p:nvPr/>
        </p:nvSpPr>
        <p:spPr>
          <a:xfrm>
            <a:off x="711993" y="3658256"/>
            <a:ext cx="2805114" cy="122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7CE5E69F-929B-49AA-A36E-14A66C9E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81" y="3877331"/>
            <a:ext cx="762000" cy="76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BEB016-74E7-40BB-B87B-566E844ECE95}"/>
              </a:ext>
            </a:extLst>
          </p:cNvPr>
          <p:cNvSpPr txBox="1"/>
          <p:nvPr/>
        </p:nvSpPr>
        <p:spPr>
          <a:xfrm>
            <a:off x="1926729" y="414034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AF0B35-75E6-4C1F-99F4-81393A8DE161}"/>
              </a:ext>
            </a:extLst>
          </p:cNvPr>
          <p:cNvSpPr/>
          <p:nvPr/>
        </p:nvSpPr>
        <p:spPr>
          <a:xfrm>
            <a:off x="4798218" y="3658256"/>
            <a:ext cx="2805114" cy="122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C4C93CEF-B53A-4CA5-86DE-A4B4779CC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3006" y="3877331"/>
            <a:ext cx="762000" cy="762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24AF0E-A799-4428-9069-777B5C43042D}"/>
              </a:ext>
            </a:extLst>
          </p:cNvPr>
          <p:cNvSpPr txBox="1"/>
          <p:nvPr/>
        </p:nvSpPr>
        <p:spPr>
          <a:xfrm>
            <a:off x="6012954" y="414034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4B75D2-FBCD-41F0-887A-9D511291B88D}"/>
              </a:ext>
            </a:extLst>
          </p:cNvPr>
          <p:cNvSpPr/>
          <p:nvPr/>
        </p:nvSpPr>
        <p:spPr>
          <a:xfrm>
            <a:off x="8732043" y="3658256"/>
            <a:ext cx="2805114" cy="122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A3A55116-E4BC-4159-87DF-60259A209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6831" y="3877331"/>
            <a:ext cx="762000" cy="762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D48D64-62A1-48E9-837F-FBAC621DDAEB}"/>
              </a:ext>
            </a:extLst>
          </p:cNvPr>
          <p:cNvSpPr txBox="1"/>
          <p:nvPr/>
        </p:nvSpPr>
        <p:spPr>
          <a:xfrm>
            <a:off x="9946779" y="414034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016C64-5341-4575-B454-87758A07149E}"/>
              </a:ext>
            </a:extLst>
          </p:cNvPr>
          <p:cNvGrpSpPr/>
          <p:nvPr/>
        </p:nvGrpSpPr>
        <p:grpSpPr>
          <a:xfrm rot="5400000">
            <a:off x="5938836" y="6172200"/>
            <a:ext cx="314325" cy="371475"/>
            <a:chOff x="6274422" y="6153150"/>
            <a:chExt cx="314325" cy="37147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4173E1-35C9-4D43-87BA-BAACE0A59004}"/>
                </a:ext>
              </a:extLst>
            </p:cNvPr>
            <p:cNvCxnSpPr/>
            <p:nvPr/>
          </p:nvCxnSpPr>
          <p:spPr>
            <a:xfrm flipV="1">
              <a:off x="6274422" y="6324600"/>
              <a:ext cx="314325" cy="200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01D2AF-8C6A-4152-9A72-A0FCE63D618A}"/>
                </a:ext>
              </a:extLst>
            </p:cNvPr>
            <p:cNvCxnSpPr>
              <a:cxnSpLocks/>
            </p:cNvCxnSpPr>
            <p:nvPr/>
          </p:nvCxnSpPr>
          <p:spPr>
            <a:xfrm>
              <a:off x="6274422" y="6153150"/>
              <a:ext cx="314325" cy="171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E98AC0A9-A397-4FD8-B745-A3C48C6EED88}"/>
              </a:ext>
            </a:extLst>
          </p:cNvPr>
          <p:cNvSpPr/>
          <p:nvPr/>
        </p:nvSpPr>
        <p:spPr>
          <a:xfrm>
            <a:off x="10006608" y="5643562"/>
            <a:ext cx="7143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75DA97-9539-45BC-9D1F-A583D910D58B}"/>
              </a:ext>
            </a:extLst>
          </p:cNvPr>
          <p:cNvSpPr txBox="1"/>
          <p:nvPr/>
        </p:nvSpPr>
        <p:spPr>
          <a:xfrm>
            <a:off x="9727406" y="6429376"/>
            <a:ext cx="12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patient</a:t>
            </a:r>
          </a:p>
        </p:txBody>
      </p:sp>
    </p:spTree>
    <p:extLst>
      <p:ext uri="{BB962C8B-B14F-4D97-AF65-F5344CB8AC3E}">
        <p14:creationId xmlns:p14="http://schemas.microsoft.com/office/powerpoint/2010/main" val="122564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0949F-82C0-413A-BD25-F1F421A18A4B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586F-E8F9-4146-94E6-28EF601F60E0}"/>
              </a:ext>
            </a:extLst>
          </p:cNvPr>
          <p:cNvSpPr txBox="1"/>
          <p:nvPr/>
        </p:nvSpPr>
        <p:spPr>
          <a:xfrm>
            <a:off x="600075" y="10545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Therapy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F2A0-F648-41C5-B410-884EC3E886C3}"/>
              </a:ext>
            </a:extLst>
          </p:cNvPr>
          <p:cNvSpPr txBox="1"/>
          <p:nvPr/>
        </p:nvSpPr>
        <p:spPr>
          <a:xfrm>
            <a:off x="9163050" y="24395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Hi, 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9B20-6371-4B0C-8CA1-AC13CE86EC64}"/>
              </a:ext>
            </a:extLst>
          </p:cNvPr>
          <p:cNvSpPr txBox="1"/>
          <p:nvPr/>
        </p:nvSpPr>
        <p:spPr>
          <a:xfrm>
            <a:off x="10718389" y="243958"/>
            <a:ext cx="12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8D5D6-8DF0-4936-B4BF-66571F35E45D}"/>
              </a:ext>
            </a:extLst>
          </p:cNvPr>
          <p:cNvSpPr txBox="1"/>
          <p:nvPr/>
        </p:nvSpPr>
        <p:spPr>
          <a:xfrm>
            <a:off x="3124200" y="22856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66D6F-C529-4063-95D2-7595A32EC442}"/>
              </a:ext>
            </a:extLst>
          </p:cNvPr>
          <p:cNvSpPr txBox="1"/>
          <p:nvPr/>
        </p:nvSpPr>
        <p:spPr>
          <a:xfrm>
            <a:off x="4589101" y="243958"/>
            <a:ext cx="1046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Patients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4323D-0D44-4491-B7A2-1111AEDABF23}"/>
              </a:ext>
            </a:extLst>
          </p:cNvPr>
          <p:cNvSpPr txBox="1"/>
          <p:nvPr/>
        </p:nvSpPr>
        <p:spPr>
          <a:xfrm>
            <a:off x="6274422" y="24395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B69B0E-C09C-45CB-A4A2-CA6AD519CB12}"/>
              </a:ext>
            </a:extLst>
          </p:cNvPr>
          <p:cNvSpPr/>
          <p:nvPr/>
        </p:nvSpPr>
        <p:spPr>
          <a:xfrm>
            <a:off x="-1262063" y="1524000"/>
            <a:ext cx="69437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patient: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4CF0F-B82E-4D45-B569-629983B76E05}"/>
              </a:ext>
            </a:extLst>
          </p:cNvPr>
          <p:cNvSpPr txBox="1"/>
          <p:nvPr/>
        </p:nvSpPr>
        <p:spPr>
          <a:xfrm>
            <a:off x="1266825" y="2529304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__________________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51D73-9043-4F79-8237-4C2C7EF9A961}"/>
              </a:ext>
            </a:extLst>
          </p:cNvPr>
          <p:cNvSpPr txBox="1"/>
          <p:nvPr/>
        </p:nvSpPr>
        <p:spPr>
          <a:xfrm>
            <a:off x="1266825" y="3196054"/>
            <a:ext cx="287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of birth: ____________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47C1B-984E-4AF6-9A3E-D0AF7EC8123B}"/>
              </a:ext>
            </a:extLst>
          </p:cNvPr>
          <p:cNvSpPr txBox="1"/>
          <p:nvPr/>
        </p:nvSpPr>
        <p:spPr>
          <a:xfrm>
            <a:off x="1266825" y="3959365"/>
            <a:ext cx="292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__________________</a:t>
            </a:r>
          </a:p>
        </p:txBody>
      </p:sp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19BBF17B-EB51-4FCB-86A4-008D77282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8931" y="2618720"/>
            <a:ext cx="7620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75FE9-3163-4881-B895-9B078C525D13}"/>
              </a:ext>
            </a:extLst>
          </p:cNvPr>
          <p:cNvSpPr txBox="1"/>
          <p:nvPr/>
        </p:nvSpPr>
        <p:spPr>
          <a:xfrm>
            <a:off x="6088856" y="3590033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profile picture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A5D6F-85A1-4AE9-8743-004A911A2052}"/>
              </a:ext>
            </a:extLst>
          </p:cNvPr>
          <p:cNvSpPr/>
          <p:nvPr/>
        </p:nvSpPr>
        <p:spPr>
          <a:xfrm>
            <a:off x="5281405" y="5205412"/>
            <a:ext cx="7143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7A1C0-A54E-4FB9-9D65-CB4F6C8AA077}"/>
              </a:ext>
            </a:extLst>
          </p:cNvPr>
          <p:cNvSpPr txBox="1"/>
          <p:nvPr/>
        </p:nvSpPr>
        <p:spPr>
          <a:xfrm>
            <a:off x="5357906" y="602605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44100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0949F-82C0-413A-BD25-F1F421A18A4B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586F-E8F9-4146-94E6-28EF601F60E0}"/>
              </a:ext>
            </a:extLst>
          </p:cNvPr>
          <p:cNvSpPr txBox="1"/>
          <p:nvPr/>
        </p:nvSpPr>
        <p:spPr>
          <a:xfrm>
            <a:off x="600075" y="10545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Therapy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F2A0-F648-41C5-B410-884EC3E886C3}"/>
              </a:ext>
            </a:extLst>
          </p:cNvPr>
          <p:cNvSpPr txBox="1"/>
          <p:nvPr/>
        </p:nvSpPr>
        <p:spPr>
          <a:xfrm>
            <a:off x="9163050" y="24395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Hi, 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9B20-6371-4B0C-8CA1-AC13CE86EC64}"/>
              </a:ext>
            </a:extLst>
          </p:cNvPr>
          <p:cNvSpPr txBox="1"/>
          <p:nvPr/>
        </p:nvSpPr>
        <p:spPr>
          <a:xfrm>
            <a:off x="10718389" y="243958"/>
            <a:ext cx="12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8D5D6-8DF0-4936-B4BF-66571F35E45D}"/>
              </a:ext>
            </a:extLst>
          </p:cNvPr>
          <p:cNvSpPr txBox="1"/>
          <p:nvPr/>
        </p:nvSpPr>
        <p:spPr>
          <a:xfrm>
            <a:off x="3124200" y="22856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66D6F-C529-4063-95D2-7595A32EC442}"/>
              </a:ext>
            </a:extLst>
          </p:cNvPr>
          <p:cNvSpPr txBox="1"/>
          <p:nvPr/>
        </p:nvSpPr>
        <p:spPr>
          <a:xfrm>
            <a:off x="4589101" y="243958"/>
            <a:ext cx="9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4323D-0D44-4491-B7A2-1111AEDABF23}"/>
              </a:ext>
            </a:extLst>
          </p:cNvPr>
          <p:cNvSpPr txBox="1"/>
          <p:nvPr/>
        </p:nvSpPr>
        <p:spPr>
          <a:xfrm>
            <a:off x="6274422" y="24395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9DB4F-D557-4CE9-8C5C-1F76E2AEE9C9}"/>
              </a:ext>
            </a:extLst>
          </p:cNvPr>
          <p:cNvSpPr txBox="1"/>
          <p:nvPr/>
        </p:nvSpPr>
        <p:spPr>
          <a:xfrm>
            <a:off x="1266825" y="2529304"/>
            <a:ext cx="418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Medication: Medicament 1, medicament 2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2560B04D-2319-461E-ADD1-96E98BD48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9085" y="1184017"/>
            <a:ext cx="1726406" cy="172640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3ECF71E-50B1-41A7-B78A-A0C8169E1721}"/>
              </a:ext>
            </a:extLst>
          </p:cNvPr>
          <p:cNvSpPr/>
          <p:nvPr/>
        </p:nvSpPr>
        <p:spPr>
          <a:xfrm>
            <a:off x="-1262063" y="1524000"/>
            <a:ext cx="69437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John Smith: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D86607-6206-4739-AAD4-75C047A52612}"/>
              </a:ext>
            </a:extLst>
          </p:cNvPr>
          <p:cNvSpPr txBox="1"/>
          <p:nvPr/>
        </p:nvSpPr>
        <p:spPr>
          <a:xfrm>
            <a:off x="1266825" y="3357086"/>
            <a:ext cx="442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appointments:   </a:t>
            </a:r>
            <a:r>
              <a:rPr lang="en-US" u="sng" dirty="0"/>
              <a:t>2/3/2020</a:t>
            </a:r>
            <a:r>
              <a:rPr lang="en-US" dirty="0"/>
              <a:t>,  </a:t>
            </a:r>
            <a:r>
              <a:rPr lang="en-US" u="sng" dirty="0"/>
              <a:t>5/3/2020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522C8-8B4C-44F3-9F88-AB6DB12EB45B}"/>
              </a:ext>
            </a:extLst>
          </p:cNvPr>
          <p:cNvSpPr txBox="1"/>
          <p:nvPr/>
        </p:nvSpPr>
        <p:spPr>
          <a:xfrm>
            <a:off x="1300161" y="3921144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E1766-915A-46B4-A6BC-5A187C9CD36B}"/>
              </a:ext>
            </a:extLst>
          </p:cNvPr>
          <p:cNvSpPr txBox="1"/>
          <p:nvPr/>
        </p:nvSpPr>
        <p:spPr>
          <a:xfrm>
            <a:off x="2363091" y="3921144"/>
            <a:ext cx="363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patient show improvement….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patient …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patient…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DDB1AF-457B-4D0C-8CD2-27592594171B}"/>
              </a:ext>
            </a:extLst>
          </p:cNvPr>
          <p:cNvSpPr/>
          <p:nvPr/>
        </p:nvSpPr>
        <p:spPr>
          <a:xfrm>
            <a:off x="4919662" y="5999411"/>
            <a:ext cx="69437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 patient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77050C-26CC-480D-908D-6B492DF3BAB3}"/>
              </a:ext>
            </a:extLst>
          </p:cNvPr>
          <p:cNvSpPr txBox="1"/>
          <p:nvPr/>
        </p:nvSpPr>
        <p:spPr>
          <a:xfrm>
            <a:off x="1266825" y="2928460"/>
            <a:ext cx="41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appointments:   </a:t>
            </a:r>
            <a:r>
              <a:rPr lang="en-US" u="sng" dirty="0"/>
              <a:t>2/3/2020</a:t>
            </a:r>
            <a:r>
              <a:rPr lang="en-US" dirty="0"/>
              <a:t>,  </a:t>
            </a:r>
            <a:r>
              <a:rPr lang="en-US" u="sng" dirty="0"/>
              <a:t>5/3/2020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82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0949F-82C0-413A-BD25-F1F421A18A4B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586F-E8F9-4146-94E6-28EF601F60E0}"/>
              </a:ext>
            </a:extLst>
          </p:cNvPr>
          <p:cNvSpPr txBox="1"/>
          <p:nvPr/>
        </p:nvSpPr>
        <p:spPr>
          <a:xfrm>
            <a:off x="600075" y="10545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Therapy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F2A0-F648-41C5-B410-884EC3E886C3}"/>
              </a:ext>
            </a:extLst>
          </p:cNvPr>
          <p:cNvSpPr txBox="1"/>
          <p:nvPr/>
        </p:nvSpPr>
        <p:spPr>
          <a:xfrm>
            <a:off x="9163050" y="24395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Hi, 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9B20-6371-4B0C-8CA1-AC13CE86EC64}"/>
              </a:ext>
            </a:extLst>
          </p:cNvPr>
          <p:cNvSpPr txBox="1"/>
          <p:nvPr/>
        </p:nvSpPr>
        <p:spPr>
          <a:xfrm>
            <a:off x="10718389" y="243958"/>
            <a:ext cx="12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8D5D6-8DF0-4936-B4BF-66571F35E45D}"/>
              </a:ext>
            </a:extLst>
          </p:cNvPr>
          <p:cNvSpPr txBox="1"/>
          <p:nvPr/>
        </p:nvSpPr>
        <p:spPr>
          <a:xfrm>
            <a:off x="3124200" y="22856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66D6F-C529-4063-95D2-7595A32EC442}"/>
              </a:ext>
            </a:extLst>
          </p:cNvPr>
          <p:cNvSpPr txBox="1"/>
          <p:nvPr/>
        </p:nvSpPr>
        <p:spPr>
          <a:xfrm>
            <a:off x="4589101" y="243958"/>
            <a:ext cx="9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4323D-0D44-4491-B7A2-1111AEDABF23}"/>
              </a:ext>
            </a:extLst>
          </p:cNvPr>
          <p:cNvSpPr txBox="1"/>
          <p:nvPr/>
        </p:nvSpPr>
        <p:spPr>
          <a:xfrm>
            <a:off x="6274422" y="24395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AD2E8-C3AA-4ECE-ADFD-559C62776B14}"/>
              </a:ext>
            </a:extLst>
          </p:cNvPr>
          <p:cNvSpPr txBox="1"/>
          <p:nvPr/>
        </p:nvSpPr>
        <p:spPr>
          <a:xfrm>
            <a:off x="9825227" y="1190625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Showing: Monthly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11FE94D-25E1-4D15-80E7-2F92289A0B3A}"/>
              </a:ext>
            </a:extLst>
          </p:cNvPr>
          <p:cNvSpPr/>
          <p:nvPr/>
        </p:nvSpPr>
        <p:spPr>
          <a:xfrm>
            <a:off x="10718389" y="5576887"/>
            <a:ext cx="7143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090FB1-7340-4F1D-8118-232F628B74F9}"/>
              </a:ext>
            </a:extLst>
          </p:cNvPr>
          <p:cNvSpPr txBox="1"/>
          <p:nvPr/>
        </p:nvSpPr>
        <p:spPr>
          <a:xfrm>
            <a:off x="10178681" y="6370080"/>
            <a:ext cx="18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appointment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8FA2A8-A34C-4E35-A321-CE09AA921EBB}"/>
              </a:ext>
            </a:extLst>
          </p:cNvPr>
          <p:cNvSpPr/>
          <p:nvPr/>
        </p:nvSpPr>
        <p:spPr>
          <a:xfrm>
            <a:off x="600075" y="18097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CAD70-9C65-4CB5-A3B5-D28ACE25BDF9}"/>
              </a:ext>
            </a:extLst>
          </p:cNvPr>
          <p:cNvSpPr txBox="1"/>
          <p:nvPr/>
        </p:nvSpPr>
        <p:spPr>
          <a:xfrm>
            <a:off x="1403289" y="254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091D0-504E-4D07-A9C2-5F2F1BE40998}"/>
              </a:ext>
            </a:extLst>
          </p:cNvPr>
          <p:cNvSpPr txBox="1"/>
          <p:nvPr/>
        </p:nvSpPr>
        <p:spPr>
          <a:xfrm>
            <a:off x="548897" y="18989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FEAC5D1-3573-4E23-BA82-DA1FC35A2B9F}"/>
              </a:ext>
            </a:extLst>
          </p:cNvPr>
          <p:cNvSpPr/>
          <p:nvPr/>
        </p:nvSpPr>
        <p:spPr>
          <a:xfrm>
            <a:off x="1704975" y="18097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DF628C-9DD8-48FF-BA28-806DD9EF276E}"/>
              </a:ext>
            </a:extLst>
          </p:cNvPr>
          <p:cNvSpPr txBox="1"/>
          <p:nvPr/>
        </p:nvSpPr>
        <p:spPr>
          <a:xfrm>
            <a:off x="2508189" y="254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0A7AE2-1DAE-47AD-A7CB-E70B1ED405CE}"/>
              </a:ext>
            </a:extLst>
          </p:cNvPr>
          <p:cNvSpPr txBox="1"/>
          <p:nvPr/>
        </p:nvSpPr>
        <p:spPr>
          <a:xfrm>
            <a:off x="1653797" y="18989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89D878-8129-45BC-AD0B-FF2DAE59949D}"/>
              </a:ext>
            </a:extLst>
          </p:cNvPr>
          <p:cNvSpPr/>
          <p:nvPr/>
        </p:nvSpPr>
        <p:spPr>
          <a:xfrm>
            <a:off x="2809873" y="18097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38D098-3F44-47D3-A88D-B955C21F8A4E}"/>
              </a:ext>
            </a:extLst>
          </p:cNvPr>
          <p:cNvSpPr txBox="1"/>
          <p:nvPr/>
        </p:nvSpPr>
        <p:spPr>
          <a:xfrm>
            <a:off x="3613087" y="254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9CD7CA-7FC4-40C9-86E2-DD3D1D1447FA}"/>
              </a:ext>
            </a:extLst>
          </p:cNvPr>
          <p:cNvSpPr/>
          <p:nvPr/>
        </p:nvSpPr>
        <p:spPr>
          <a:xfrm>
            <a:off x="3914773" y="18097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1A4FB2-F613-4FAA-8363-41653C06A1FC}"/>
              </a:ext>
            </a:extLst>
          </p:cNvPr>
          <p:cNvSpPr txBox="1"/>
          <p:nvPr/>
        </p:nvSpPr>
        <p:spPr>
          <a:xfrm>
            <a:off x="4717987" y="254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B469B8C-897E-49DB-9EDC-1A7E0E145DA3}"/>
              </a:ext>
            </a:extLst>
          </p:cNvPr>
          <p:cNvSpPr txBox="1"/>
          <p:nvPr/>
        </p:nvSpPr>
        <p:spPr>
          <a:xfrm>
            <a:off x="3863595" y="18989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62A7EE-F785-455F-AF34-0959B0AA2688}"/>
              </a:ext>
            </a:extLst>
          </p:cNvPr>
          <p:cNvSpPr/>
          <p:nvPr/>
        </p:nvSpPr>
        <p:spPr>
          <a:xfrm>
            <a:off x="5019673" y="18097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375351-77D5-4F28-A2FE-A80D8B90F7A5}"/>
              </a:ext>
            </a:extLst>
          </p:cNvPr>
          <p:cNvSpPr txBox="1"/>
          <p:nvPr/>
        </p:nvSpPr>
        <p:spPr>
          <a:xfrm>
            <a:off x="5822887" y="254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35A2A3-00BA-4534-BFAE-1E357E599070}"/>
              </a:ext>
            </a:extLst>
          </p:cNvPr>
          <p:cNvSpPr txBox="1"/>
          <p:nvPr/>
        </p:nvSpPr>
        <p:spPr>
          <a:xfrm>
            <a:off x="4968495" y="18989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2E98A4-16CE-41A0-B071-6E955624CA68}"/>
              </a:ext>
            </a:extLst>
          </p:cNvPr>
          <p:cNvSpPr/>
          <p:nvPr/>
        </p:nvSpPr>
        <p:spPr>
          <a:xfrm>
            <a:off x="6124571" y="18097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036D137-F414-40AE-A29E-7D40ACDC7F52}"/>
              </a:ext>
            </a:extLst>
          </p:cNvPr>
          <p:cNvSpPr txBox="1"/>
          <p:nvPr/>
        </p:nvSpPr>
        <p:spPr>
          <a:xfrm>
            <a:off x="6927785" y="254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2DD6B3-42D7-4F8A-95A4-A65A5C3AB90E}"/>
              </a:ext>
            </a:extLst>
          </p:cNvPr>
          <p:cNvSpPr/>
          <p:nvPr/>
        </p:nvSpPr>
        <p:spPr>
          <a:xfrm>
            <a:off x="7229471" y="18097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0A379A-921C-439D-845B-2DF76DDBB9DC}"/>
              </a:ext>
            </a:extLst>
          </p:cNvPr>
          <p:cNvSpPr txBox="1"/>
          <p:nvPr/>
        </p:nvSpPr>
        <p:spPr>
          <a:xfrm>
            <a:off x="8032685" y="254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9D6268C-4ECA-4335-8C03-2FF4876A66DA}"/>
              </a:ext>
            </a:extLst>
          </p:cNvPr>
          <p:cNvSpPr/>
          <p:nvPr/>
        </p:nvSpPr>
        <p:spPr>
          <a:xfrm>
            <a:off x="600075" y="29146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24FB2F5-FC77-4F61-9D08-D9F37742A2ED}"/>
              </a:ext>
            </a:extLst>
          </p:cNvPr>
          <p:cNvSpPr txBox="1"/>
          <p:nvPr/>
        </p:nvSpPr>
        <p:spPr>
          <a:xfrm>
            <a:off x="1403289" y="3650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54E9EF-A0F2-4AE3-981C-9EF429CB661C}"/>
              </a:ext>
            </a:extLst>
          </p:cNvPr>
          <p:cNvSpPr txBox="1"/>
          <p:nvPr/>
        </p:nvSpPr>
        <p:spPr>
          <a:xfrm>
            <a:off x="548897" y="30038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5A6A2E-4EFE-4286-B25A-E22D3C02A1DE}"/>
              </a:ext>
            </a:extLst>
          </p:cNvPr>
          <p:cNvSpPr/>
          <p:nvPr/>
        </p:nvSpPr>
        <p:spPr>
          <a:xfrm>
            <a:off x="1704975" y="29146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1112B3-6A84-4C7A-B140-C1879CCF74F7}"/>
              </a:ext>
            </a:extLst>
          </p:cNvPr>
          <p:cNvSpPr txBox="1"/>
          <p:nvPr/>
        </p:nvSpPr>
        <p:spPr>
          <a:xfrm>
            <a:off x="2508189" y="3650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17C40F-A183-4240-94A9-823D9035AB59}"/>
              </a:ext>
            </a:extLst>
          </p:cNvPr>
          <p:cNvSpPr txBox="1"/>
          <p:nvPr/>
        </p:nvSpPr>
        <p:spPr>
          <a:xfrm>
            <a:off x="1653797" y="30038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DD8590-907B-4634-B52F-86E02144538D}"/>
              </a:ext>
            </a:extLst>
          </p:cNvPr>
          <p:cNvSpPr/>
          <p:nvPr/>
        </p:nvSpPr>
        <p:spPr>
          <a:xfrm>
            <a:off x="2809873" y="29146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C2F528-B01D-4EB9-9BED-67F719A5D6DE}"/>
              </a:ext>
            </a:extLst>
          </p:cNvPr>
          <p:cNvSpPr txBox="1"/>
          <p:nvPr/>
        </p:nvSpPr>
        <p:spPr>
          <a:xfrm>
            <a:off x="3496069" y="3650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94EC6C-DDE3-455C-9C40-2AC286765EAA}"/>
              </a:ext>
            </a:extLst>
          </p:cNvPr>
          <p:cNvSpPr txBox="1"/>
          <p:nvPr/>
        </p:nvSpPr>
        <p:spPr>
          <a:xfrm>
            <a:off x="2758695" y="30038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8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8DDBC23-487F-4A04-AF8B-149701A78B88}"/>
              </a:ext>
            </a:extLst>
          </p:cNvPr>
          <p:cNvSpPr/>
          <p:nvPr/>
        </p:nvSpPr>
        <p:spPr>
          <a:xfrm>
            <a:off x="3914773" y="29146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B51D7F-0940-4E1F-85AE-5F17B6093A31}"/>
              </a:ext>
            </a:extLst>
          </p:cNvPr>
          <p:cNvSpPr txBox="1"/>
          <p:nvPr/>
        </p:nvSpPr>
        <p:spPr>
          <a:xfrm>
            <a:off x="4600967" y="36454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83D515-2D9C-4F7B-92A2-38C6FA1632FD}"/>
              </a:ext>
            </a:extLst>
          </p:cNvPr>
          <p:cNvSpPr txBox="1"/>
          <p:nvPr/>
        </p:nvSpPr>
        <p:spPr>
          <a:xfrm>
            <a:off x="3863595" y="30038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0875DE4-4522-40B5-8F2E-4C7F86C94240}"/>
              </a:ext>
            </a:extLst>
          </p:cNvPr>
          <p:cNvSpPr/>
          <p:nvPr/>
        </p:nvSpPr>
        <p:spPr>
          <a:xfrm>
            <a:off x="5019673" y="29146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116FEC-E853-4872-B66C-618F4230F88B}"/>
              </a:ext>
            </a:extLst>
          </p:cNvPr>
          <p:cNvSpPr txBox="1"/>
          <p:nvPr/>
        </p:nvSpPr>
        <p:spPr>
          <a:xfrm>
            <a:off x="5699454" y="36503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5CDD75-EF60-4E61-973B-6C09B79BF72B}"/>
              </a:ext>
            </a:extLst>
          </p:cNvPr>
          <p:cNvSpPr txBox="1"/>
          <p:nvPr/>
        </p:nvSpPr>
        <p:spPr>
          <a:xfrm>
            <a:off x="4968495" y="30038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107AC41-FDD7-4D91-AA27-7EF1258EDA42}"/>
              </a:ext>
            </a:extLst>
          </p:cNvPr>
          <p:cNvSpPr/>
          <p:nvPr/>
        </p:nvSpPr>
        <p:spPr>
          <a:xfrm>
            <a:off x="6124571" y="29146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79527BE-099A-47BE-A904-79723CD19F3A}"/>
              </a:ext>
            </a:extLst>
          </p:cNvPr>
          <p:cNvSpPr txBox="1"/>
          <p:nvPr/>
        </p:nvSpPr>
        <p:spPr>
          <a:xfrm>
            <a:off x="6746761" y="36454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03CF9E-E84B-4654-BFD6-4D158B7C7965}"/>
              </a:ext>
            </a:extLst>
          </p:cNvPr>
          <p:cNvSpPr/>
          <p:nvPr/>
        </p:nvSpPr>
        <p:spPr>
          <a:xfrm>
            <a:off x="7229471" y="29146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452D8F-C32D-45A3-9FD7-F2A2E84F884A}"/>
              </a:ext>
            </a:extLst>
          </p:cNvPr>
          <p:cNvSpPr txBox="1"/>
          <p:nvPr/>
        </p:nvSpPr>
        <p:spPr>
          <a:xfrm>
            <a:off x="7864489" y="36454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B3F8613-211C-473C-86E7-6ECE7CB73B9E}"/>
              </a:ext>
            </a:extLst>
          </p:cNvPr>
          <p:cNvSpPr/>
          <p:nvPr/>
        </p:nvSpPr>
        <p:spPr>
          <a:xfrm>
            <a:off x="600075" y="40195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AF0EA84-3D93-4288-B803-7D5607F634E6}"/>
              </a:ext>
            </a:extLst>
          </p:cNvPr>
          <p:cNvSpPr txBox="1"/>
          <p:nvPr/>
        </p:nvSpPr>
        <p:spPr>
          <a:xfrm>
            <a:off x="1229069" y="4782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2F16CAD-AACF-498C-8F33-702354D66391}"/>
              </a:ext>
            </a:extLst>
          </p:cNvPr>
          <p:cNvSpPr txBox="1"/>
          <p:nvPr/>
        </p:nvSpPr>
        <p:spPr>
          <a:xfrm>
            <a:off x="548897" y="41087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E91F897-9935-4804-BFE9-26BB25A9CC96}"/>
              </a:ext>
            </a:extLst>
          </p:cNvPr>
          <p:cNvSpPr/>
          <p:nvPr/>
        </p:nvSpPr>
        <p:spPr>
          <a:xfrm>
            <a:off x="1704975" y="40195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1CA696-52B3-4076-88AD-B34C9EB9EA3D}"/>
              </a:ext>
            </a:extLst>
          </p:cNvPr>
          <p:cNvSpPr txBox="1"/>
          <p:nvPr/>
        </p:nvSpPr>
        <p:spPr>
          <a:xfrm>
            <a:off x="2365580" y="4755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AF47D88-1350-4629-964B-30DDAC7A05AD}"/>
              </a:ext>
            </a:extLst>
          </p:cNvPr>
          <p:cNvSpPr/>
          <p:nvPr/>
        </p:nvSpPr>
        <p:spPr>
          <a:xfrm>
            <a:off x="2809873" y="40195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224360-1560-44C5-AB65-FDCECD2D0095}"/>
              </a:ext>
            </a:extLst>
          </p:cNvPr>
          <p:cNvSpPr txBox="1"/>
          <p:nvPr/>
        </p:nvSpPr>
        <p:spPr>
          <a:xfrm>
            <a:off x="3496069" y="4755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A163695-D979-4101-A17F-4A215EF6740D}"/>
              </a:ext>
            </a:extLst>
          </p:cNvPr>
          <p:cNvSpPr txBox="1"/>
          <p:nvPr/>
        </p:nvSpPr>
        <p:spPr>
          <a:xfrm>
            <a:off x="2758695" y="41087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4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1992639-3746-47D2-B10D-12A99C7A6970}"/>
              </a:ext>
            </a:extLst>
          </p:cNvPr>
          <p:cNvSpPr txBox="1"/>
          <p:nvPr/>
        </p:nvSpPr>
        <p:spPr>
          <a:xfrm>
            <a:off x="4583670" y="4755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E7375EB-1E86-441A-B799-A85855E2EB45}"/>
              </a:ext>
            </a:extLst>
          </p:cNvPr>
          <p:cNvSpPr/>
          <p:nvPr/>
        </p:nvSpPr>
        <p:spPr>
          <a:xfrm>
            <a:off x="5019673" y="40195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8D7A67A-BFB7-4C96-ABF1-F06EBF41DEFD}"/>
              </a:ext>
            </a:extLst>
          </p:cNvPr>
          <p:cNvSpPr txBox="1"/>
          <p:nvPr/>
        </p:nvSpPr>
        <p:spPr>
          <a:xfrm>
            <a:off x="5707618" y="47689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A2FA0F2-C6ED-456D-BF3C-C9C1C5AD2D48}"/>
              </a:ext>
            </a:extLst>
          </p:cNvPr>
          <p:cNvSpPr txBox="1"/>
          <p:nvPr/>
        </p:nvSpPr>
        <p:spPr>
          <a:xfrm>
            <a:off x="4968495" y="41087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C931F34-A4C6-4C4D-805F-B06A6BFD89C4}"/>
              </a:ext>
            </a:extLst>
          </p:cNvPr>
          <p:cNvSpPr/>
          <p:nvPr/>
        </p:nvSpPr>
        <p:spPr>
          <a:xfrm>
            <a:off x="6124571" y="40195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D18FC61-E768-42D2-A5BA-0E81965200BB}"/>
              </a:ext>
            </a:extLst>
          </p:cNvPr>
          <p:cNvSpPr txBox="1"/>
          <p:nvPr/>
        </p:nvSpPr>
        <p:spPr>
          <a:xfrm>
            <a:off x="6812518" y="4755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405D419-F325-4DA4-AB95-E651AD6AE02A}"/>
              </a:ext>
            </a:extLst>
          </p:cNvPr>
          <p:cNvSpPr/>
          <p:nvPr/>
        </p:nvSpPr>
        <p:spPr>
          <a:xfrm>
            <a:off x="7229471" y="40195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3B55CEB-62BD-4BAA-A06C-CE34125C0402}"/>
              </a:ext>
            </a:extLst>
          </p:cNvPr>
          <p:cNvSpPr txBox="1"/>
          <p:nvPr/>
        </p:nvSpPr>
        <p:spPr>
          <a:xfrm>
            <a:off x="7929607" y="4755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669F51E-79CD-4B09-B0E0-88212DE9567A}"/>
              </a:ext>
            </a:extLst>
          </p:cNvPr>
          <p:cNvSpPr/>
          <p:nvPr/>
        </p:nvSpPr>
        <p:spPr>
          <a:xfrm>
            <a:off x="600075" y="51244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9E895A8-CC47-40DD-AC7B-A23B27A2CD0F}"/>
              </a:ext>
            </a:extLst>
          </p:cNvPr>
          <p:cNvSpPr txBox="1"/>
          <p:nvPr/>
        </p:nvSpPr>
        <p:spPr>
          <a:xfrm>
            <a:off x="1287146" y="5860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A68BB22-15A2-4C7E-93D9-298AFAE6D05F}"/>
              </a:ext>
            </a:extLst>
          </p:cNvPr>
          <p:cNvSpPr txBox="1"/>
          <p:nvPr/>
        </p:nvSpPr>
        <p:spPr>
          <a:xfrm>
            <a:off x="548897" y="52136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0A28D86-ECAA-48BA-B7FA-2DC63866F93E}"/>
              </a:ext>
            </a:extLst>
          </p:cNvPr>
          <p:cNvSpPr/>
          <p:nvPr/>
        </p:nvSpPr>
        <p:spPr>
          <a:xfrm>
            <a:off x="1704975" y="51244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91B7BED-8A9E-482F-BCC7-0BE79B4BF1D8}"/>
              </a:ext>
            </a:extLst>
          </p:cNvPr>
          <p:cNvSpPr txBox="1"/>
          <p:nvPr/>
        </p:nvSpPr>
        <p:spPr>
          <a:xfrm>
            <a:off x="2377229" y="5826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61C92C3-B010-4B1E-B949-5E73D6E83CAC}"/>
              </a:ext>
            </a:extLst>
          </p:cNvPr>
          <p:cNvSpPr txBox="1"/>
          <p:nvPr/>
        </p:nvSpPr>
        <p:spPr>
          <a:xfrm>
            <a:off x="1653797" y="52136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7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DC00351-A96A-43D2-AA0C-D9848E2CD686}"/>
              </a:ext>
            </a:extLst>
          </p:cNvPr>
          <p:cNvSpPr/>
          <p:nvPr/>
        </p:nvSpPr>
        <p:spPr>
          <a:xfrm>
            <a:off x="2809873" y="51244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E52FEB0-08F1-4B04-B7C8-9FD507559B3F}"/>
              </a:ext>
            </a:extLst>
          </p:cNvPr>
          <p:cNvSpPr txBox="1"/>
          <p:nvPr/>
        </p:nvSpPr>
        <p:spPr>
          <a:xfrm>
            <a:off x="3510009" y="5860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CCC93F7-ED07-4181-9517-9D58CAEA8F2E}"/>
              </a:ext>
            </a:extLst>
          </p:cNvPr>
          <p:cNvSpPr txBox="1"/>
          <p:nvPr/>
        </p:nvSpPr>
        <p:spPr>
          <a:xfrm>
            <a:off x="2758695" y="52136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1B74195-5B98-423E-8F9B-BDA086788F07}"/>
              </a:ext>
            </a:extLst>
          </p:cNvPr>
          <p:cNvSpPr/>
          <p:nvPr/>
        </p:nvSpPr>
        <p:spPr>
          <a:xfrm>
            <a:off x="3914773" y="51244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A851904-7671-4291-866F-5E9E0BDAEEC0}"/>
              </a:ext>
            </a:extLst>
          </p:cNvPr>
          <p:cNvSpPr txBox="1"/>
          <p:nvPr/>
        </p:nvSpPr>
        <p:spPr>
          <a:xfrm>
            <a:off x="4613158" y="5860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DD372F-7723-4FDD-BF06-F6B07FAD2103}"/>
              </a:ext>
            </a:extLst>
          </p:cNvPr>
          <p:cNvSpPr txBox="1"/>
          <p:nvPr/>
        </p:nvSpPr>
        <p:spPr>
          <a:xfrm>
            <a:off x="3863595" y="5213687"/>
            <a:ext cx="12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4"/>
                </a:solidFill>
              </a:rPr>
              <a:t>appointments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47E7E78-92D2-49BD-8507-4F6BD43E3548}"/>
              </a:ext>
            </a:extLst>
          </p:cNvPr>
          <p:cNvSpPr/>
          <p:nvPr/>
        </p:nvSpPr>
        <p:spPr>
          <a:xfrm>
            <a:off x="5019673" y="51244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E947830-8EBF-415C-8A82-5D86FD4F53BF}"/>
              </a:ext>
            </a:extLst>
          </p:cNvPr>
          <p:cNvSpPr txBox="1"/>
          <p:nvPr/>
        </p:nvSpPr>
        <p:spPr>
          <a:xfrm>
            <a:off x="5747280" y="585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36EF342-5DC4-4715-80D4-EA1816C836D9}"/>
              </a:ext>
            </a:extLst>
          </p:cNvPr>
          <p:cNvSpPr/>
          <p:nvPr/>
        </p:nvSpPr>
        <p:spPr>
          <a:xfrm>
            <a:off x="6124571" y="51244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BD3F772-40F2-4416-A351-2B86128B7EE9}"/>
              </a:ext>
            </a:extLst>
          </p:cNvPr>
          <p:cNvSpPr txBox="1"/>
          <p:nvPr/>
        </p:nvSpPr>
        <p:spPr>
          <a:xfrm>
            <a:off x="6809018" y="5860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D3D785A-9602-423B-A9F7-0A22E5E8C927}"/>
              </a:ext>
            </a:extLst>
          </p:cNvPr>
          <p:cNvSpPr/>
          <p:nvPr/>
        </p:nvSpPr>
        <p:spPr>
          <a:xfrm>
            <a:off x="7229471" y="5124450"/>
            <a:ext cx="11049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CD1AD69-2FDA-45FB-B568-5F842329E5E1}"/>
              </a:ext>
            </a:extLst>
          </p:cNvPr>
          <p:cNvSpPr txBox="1"/>
          <p:nvPr/>
        </p:nvSpPr>
        <p:spPr>
          <a:xfrm>
            <a:off x="7909642" y="5860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4B9A3-86D9-4F97-BD03-31DCE6DED31B}"/>
              </a:ext>
            </a:extLst>
          </p:cNvPr>
          <p:cNvSpPr txBox="1"/>
          <p:nvPr/>
        </p:nvSpPr>
        <p:spPr>
          <a:xfrm>
            <a:off x="4075831" y="120160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C592BC-0DAB-4CEB-936B-AB311F57F336}"/>
              </a:ext>
            </a:extLst>
          </p:cNvPr>
          <p:cNvCxnSpPr/>
          <p:nvPr/>
        </p:nvCxnSpPr>
        <p:spPr>
          <a:xfrm>
            <a:off x="5069008" y="1375291"/>
            <a:ext cx="407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7F0F6C-FB8F-496F-87AC-C16C9661227F}"/>
              </a:ext>
            </a:extLst>
          </p:cNvPr>
          <p:cNvCxnSpPr/>
          <p:nvPr/>
        </p:nvCxnSpPr>
        <p:spPr>
          <a:xfrm flipH="1">
            <a:off x="3276600" y="1375291"/>
            <a:ext cx="442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1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0949F-82C0-413A-BD25-F1F421A18A4B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586F-E8F9-4146-94E6-28EF601F60E0}"/>
              </a:ext>
            </a:extLst>
          </p:cNvPr>
          <p:cNvSpPr txBox="1"/>
          <p:nvPr/>
        </p:nvSpPr>
        <p:spPr>
          <a:xfrm>
            <a:off x="600075" y="10545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Therapy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F2A0-F648-41C5-B410-884EC3E886C3}"/>
              </a:ext>
            </a:extLst>
          </p:cNvPr>
          <p:cNvSpPr txBox="1"/>
          <p:nvPr/>
        </p:nvSpPr>
        <p:spPr>
          <a:xfrm>
            <a:off x="9163050" y="24395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Hi, 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9B20-6371-4B0C-8CA1-AC13CE86EC64}"/>
              </a:ext>
            </a:extLst>
          </p:cNvPr>
          <p:cNvSpPr txBox="1"/>
          <p:nvPr/>
        </p:nvSpPr>
        <p:spPr>
          <a:xfrm>
            <a:off x="10718389" y="243958"/>
            <a:ext cx="12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8D5D6-8DF0-4936-B4BF-66571F35E45D}"/>
              </a:ext>
            </a:extLst>
          </p:cNvPr>
          <p:cNvSpPr txBox="1"/>
          <p:nvPr/>
        </p:nvSpPr>
        <p:spPr>
          <a:xfrm>
            <a:off x="3124200" y="22856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66D6F-C529-4063-95D2-7595A32EC442}"/>
              </a:ext>
            </a:extLst>
          </p:cNvPr>
          <p:cNvSpPr txBox="1"/>
          <p:nvPr/>
        </p:nvSpPr>
        <p:spPr>
          <a:xfrm>
            <a:off x="4589101" y="243958"/>
            <a:ext cx="9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4323D-0D44-4491-B7A2-1111AEDABF23}"/>
              </a:ext>
            </a:extLst>
          </p:cNvPr>
          <p:cNvSpPr txBox="1"/>
          <p:nvPr/>
        </p:nvSpPr>
        <p:spPr>
          <a:xfrm>
            <a:off x="6274422" y="24395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AD2E8-C3AA-4ECE-ADFD-559C62776B14}"/>
              </a:ext>
            </a:extLst>
          </p:cNvPr>
          <p:cNvSpPr txBox="1"/>
          <p:nvPr/>
        </p:nvSpPr>
        <p:spPr>
          <a:xfrm>
            <a:off x="9825227" y="1190625"/>
            <a:ext cx="17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Showing: Weekly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39913-0B10-47DC-85BF-AB9C157656F7}"/>
              </a:ext>
            </a:extLst>
          </p:cNvPr>
          <p:cNvSpPr txBox="1"/>
          <p:nvPr/>
        </p:nvSpPr>
        <p:spPr>
          <a:xfrm>
            <a:off x="495300" y="1731407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74C3C-E98E-464E-8602-BD0A808D0F11}"/>
              </a:ext>
            </a:extLst>
          </p:cNvPr>
          <p:cNvSpPr/>
          <p:nvPr/>
        </p:nvSpPr>
        <p:spPr>
          <a:xfrm>
            <a:off x="495300" y="2100739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9am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42B0D-E8CE-494E-96DE-F52EA1D3101A}"/>
              </a:ext>
            </a:extLst>
          </p:cNvPr>
          <p:cNvSpPr/>
          <p:nvPr/>
        </p:nvSpPr>
        <p:spPr>
          <a:xfrm>
            <a:off x="495300" y="2362200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B66CF-FE5B-408F-A987-DB0E3280DD11}"/>
              </a:ext>
            </a:extLst>
          </p:cNvPr>
          <p:cNvSpPr/>
          <p:nvPr/>
        </p:nvSpPr>
        <p:spPr>
          <a:xfrm>
            <a:off x="495300" y="2735818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10am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C25D74-5477-43D0-AC54-E8E0A950B4AC}"/>
              </a:ext>
            </a:extLst>
          </p:cNvPr>
          <p:cNvSpPr/>
          <p:nvPr/>
        </p:nvSpPr>
        <p:spPr>
          <a:xfrm>
            <a:off x="495300" y="2997279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D31E9-3BFB-4D8B-9AF5-367814D34CCD}"/>
              </a:ext>
            </a:extLst>
          </p:cNvPr>
          <p:cNvSpPr/>
          <p:nvPr/>
        </p:nvSpPr>
        <p:spPr>
          <a:xfrm>
            <a:off x="495300" y="3315890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13am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5587C-FB50-47D0-9EE1-ABB8582AA389}"/>
              </a:ext>
            </a:extLst>
          </p:cNvPr>
          <p:cNvSpPr/>
          <p:nvPr/>
        </p:nvSpPr>
        <p:spPr>
          <a:xfrm>
            <a:off x="495300" y="3577351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CAC4A-1D8F-45F3-8A02-A135687F78FC}"/>
              </a:ext>
            </a:extLst>
          </p:cNvPr>
          <p:cNvSpPr/>
          <p:nvPr/>
        </p:nvSpPr>
        <p:spPr>
          <a:xfrm>
            <a:off x="495300" y="3950969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14am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0AB083-CF7C-4C57-A15C-518989031381}"/>
              </a:ext>
            </a:extLst>
          </p:cNvPr>
          <p:cNvSpPr/>
          <p:nvPr/>
        </p:nvSpPr>
        <p:spPr>
          <a:xfrm>
            <a:off x="495300" y="4212430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A56C96-3520-45FE-A487-9A8514345783}"/>
              </a:ext>
            </a:extLst>
          </p:cNvPr>
          <p:cNvSpPr txBox="1"/>
          <p:nvPr/>
        </p:nvSpPr>
        <p:spPr>
          <a:xfrm>
            <a:off x="2762250" y="1731407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Tuesday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A8FF19-D75C-4A27-9751-48463EE1886E}"/>
              </a:ext>
            </a:extLst>
          </p:cNvPr>
          <p:cNvSpPr/>
          <p:nvPr/>
        </p:nvSpPr>
        <p:spPr>
          <a:xfrm>
            <a:off x="2762250" y="2100739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9am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FDA317-8924-4A48-A07D-971BE06FEFAA}"/>
              </a:ext>
            </a:extLst>
          </p:cNvPr>
          <p:cNvSpPr/>
          <p:nvPr/>
        </p:nvSpPr>
        <p:spPr>
          <a:xfrm>
            <a:off x="2762250" y="2362200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473D1-7D60-42FE-9D2F-00B34FA88F21}"/>
              </a:ext>
            </a:extLst>
          </p:cNvPr>
          <p:cNvSpPr/>
          <p:nvPr/>
        </p:nvSpPr>
        <p:spPr>
          <a:xfrm>
            <a:off x="2762250" y="2735818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10am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201165-989C-447D-8275-C5BA9236C5B3}"/>
              </a:ext>
            </a:extLst>
          </p:cNvPr>
          <p:cNvSpPr/>
          <p:nvPr/>
        </p:nvSpPr>
        <p:spPr>
          <a:xfrm>
            <a:off x="2762250" y="2997279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C17E7E-E854-4891-8274-DD0756F937A9}"/>
              </a:ext>
            </a:extLst>
          </p:cNvPr>
          <p:cNvSpPr txBox="1"/>
          <p:nvPr/>
        </p:nvSpPr>
        <p:spPr>
          <a:xfrm>
            <a:off x="5041729" y="1731407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Wednesday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CE1AA7-219A-44E1-86D5-28A3C06AEC0D}"/>
              </a:ext>
            </a:extLst>
          </p:cNvPr>
          <p:cNvSpPr/>
          <p:nvPr/>
        </p:nvSpPr>
        <p:spPr>
          <a:xfrm>
            <a:off x="5041729" y="2100739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9am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8C03C1-2623-46BF-839E-AEB778B215E0}"/>
              </a:ext>
            </a:extLst>
          </p:cNvPr>
          <p:cNvSpPr/>
          <p:nvPr/>
        </p:nvSpPr>
        <p:spPr>
          <a:xfrm>
            <a:off x="5041729" y="2362200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E0B6D7-C262-4731-B87B-80A0A48B8C7A}"/>
              </a:ext>
            </a:extLst>
          </p:cNvPr>
          <p:cNvSpPr/>
          <p:nvPr/>
        </p:nvSpPr>
        <p:spPr>
          <a:xfrm>
            <a:off x="5041729" y="2735818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10am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0CF1E9-564A-4C57-8656-A0B810C369E4}"/>
              </a:ext>
            </a:extLst>
          </p:cNvPr>
          <p:cNvSpPr/>
          <p:nvPr/>
        </p:nvSpPr>
        <p:spPr>
          <a:xfrm>
            <a:off x="5041729" y="2997279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98F389-024E-46DE-8DFA-B6DFDD6125CA}"/>
              </a:ext>
            </a:extLst>
          </p:cNvPr>
          <p:cNvSpPr/>
          <p:nvPr/>
        </p:nvSpPr>
        <p:spPr>
          <a:xfrm>
            <a:off x="5041729" y="3315890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13am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2398-C8E0-4CB8-8B68-8CFEE67A3ACD}"/>
              </a:ext>
            </a:extLst>
          </p:cNvPr>
          <p:cNvSpPr/>
          <p:nvPr/>
        </p:nvSpPr>
        <p:spPr>
          <a:xfrm>
            <a:off x="5041729" y="3577351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6750E9-2DE9-448A-AFF9-B34295687E29}"/>
              </a:ext>
            </a:extLst>
          </p:cNvPr>
          <p:cNvSpPr/>
          <p:nvPr/>
        </p:nvSpPr>
        <p:spPr>
          <a:xfrm>
            <a:off x="5041729" y="3950969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14am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496B65-AFA4-4991-B0CC-3431218CB28F}"/>
              </a:ext>
            </a:extLst>
          </p:cNvPr>
          <p:cNvSpPr/>
          <p:nvPr/>
        </p:nvSpPr>
        <p:spPr>
          <a:xfrm>
            <a:off x="5041729" y="4212430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310767-0EC8-4BCE-9EC8-68A3A86EAE7E}"/>
              </a:ext>
            </a:extLst>
          </p:cNvPr>
          <p:cNvSpPr txBox="1"/>
          <p:nvPr/>
        </p:nvSpPr>
        <p:spPr>
          <a:xfrm>
            <a:off x="7308679" y="1731407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Thursday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B73B06-20D8-4CF1-BDCA-53CAFE2444CA}"/>
              </a:ext>
            </a:extLst>
          </p:cNvPr>
          <p:cNvSpPr/>
          <p:nvPr/>
        </p:nvSpPr>
        <p:spPr>
          <a:xfrm>
            <a:off x="7308679" y="2100739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9am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60A406-D751-4EAC-A6EE-1BF0B84762F9}"/>
              </a:ext>
            </a:extLst>
          </p:cNvPr>
          <p:cNvSpPr/>
          <p:nvPr/>
        </p:nvSpPr>
        <p:spPr>
          <a:xfrm>
            <a:off x="7308679" y="2362200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230C95-9F80-45A6-A4C4-978043D56125}"/>
              </a:ext>
            </a:extLst>
          </p:cNvPr>
          <p:cNvSpPr/>
          <p:nvPr/>
        </p:nvSpPr>
        <p:spPr>
          <a:xfrm>
            <a:off x="7308679" y="2735818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10am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0B9B2E-972F-4BD8-841E-21BF1E58294D}"/>
              </a:ext>
            </a:extLst>
          </p:cNvPr>
          <p:cNvSpPr/>
          <p:nvPr/>
        </p:nvSpPr>
        <p:spPr>
          <a:xfrm>
            <a:off x="7308679" y="2997279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2B7505-04C3-4A40-8BFC-1E40B42F7576}"/>
              </a:ext>
            </a:extLst>
          </p:cNvPr>
          <p:cNvSpPr/>
          <p:nvPr/>
        </p:nvSpPr>
        <p:spPr>
          <a:xfrm>
            <a:off x="7308679" y="3315890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13am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F73DC3-DB5F-49F7-9EA0-37C814F29271}"/>
              </a:ext>
            </a:extLst>
          </p:cNvPr>
          <p:cNvSpPr/>
          <p:nvPr/>
        </p:nvSpPr>
        <p:spPr>
          <a:xfrm>
            <a:off x="7308679" y="3577351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D8AE57D-FF2F-4C48-9EF5-E41E27169551}"/>
              </a:ext>
            </a:extLst>
          </p:cNvPr>
          <p:cNvSpPr/>
          <p:nvPr/>
        </p:nvSpPr>
        <p:spPr>
          <a:xfrm>
            <a:off x="7308679" y="3950969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14am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492F2E-9BC9-47AE-A95A-D133EF148320}"/>
              </a:ext>
            </a:extLst>
          </p:cNvPr>
          <p:cNvSpPr/>
          <p:nvPr/>
        </p:nvSpPr>
        <p:spPr>
          <a:xfrm>
            <a:off x="7308679" y="4212430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8186A3-E49C-4987-961C-851C407EE4F1}"/>
              </a:ext>
            </a:extLst>
          </p:cNvPr>
          <p:cNvSpPr txBox="1"/>
          <p:nvPr/>
        </p:nvSpPr>
        <p:spPr>
          <a:xfrm>
            <a:off x="9575629" y="1731407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Friday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094BAF-A258-4DE4-9542-47BEDE1DB498}"/>
              </a:ext>
            </a:extLst>
          </p:cNvPr>
          <p:cNvSpPr/>
          <p:nvPr/>
        </p:nvSpPr>
        <p:spPr>
          <a:xfrm>
            <a:off x="9575629" y="2100739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9am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1A884A-A0CE-4C6C-B8EF-8F3B3FF60015}"/>
              </a:ext>
            </a:extLst>
          </p:cNvPr>
          <p:cNvSpPr/>
          <p:nvPr/>
        </p:nvSpPr>
        <p:spPr>
          <a:xfrm>
            <a:off x="9575629" y="2362200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47C8AA-95F9-4829-9AB5-7A3227A09E35}"/>
              </a:ext>
            </a:extLst>
          </p:cNvPr>
          <p:cNvSpPr/>
          <p:nvPr/>
        </p:nvSpPr>
        <p:spPr>
          <a:xfrm>
            <a:off x="9575629" y="2735818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10am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72D56C-E18E-488B-BAC2-EFB916675127}"/>
              </a:ext>
            </a:extLst>
          </p:cNvPr>
          <p:cNvSpPr/>
          <p:nvPr/>
        </p:nvSpPr>
        <p:spPr>
          <a:xfrm>
            <a:off x="9575629" y="2997279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2C928C5-D21F-48B3-BFF3-5EFA325E6874}"/>
              </a:ext>
            </a:extLst>
          </p:cNvPr>
          <p:cNvSpPr/>
          <p:nvPr/>
        </p:nvSpPr>
        <p:spPr>
          <a:xfrm>
            <a:off x="9575629" y="3315890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13am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4EC732-8372-47D0-820D-41A0D701038D}"/>
              </a:ext>
            </a:extLst>
          </p:cNvPr>
          <p:cNvSpPr/>
          <p:nvPr/>
        </p:nvSpPr>
        <p:spPr>
          <a:xfrm>
            <a:off x="9575629" y="3577351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56B8A6-D605-402D-8244-13F7A1F8AB86}"/>
              </a:ext>
            </a:extLst>
          </p:cNvPr>
          <p:cNvSpPr/>
          <p:nvPr/>
        </p:nvSpPr>
        <p:spPr>
          <a:xfrm>
            <a:off x="5041729" y="4576524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10am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FC7AF80-F2A2-46CA-A8C2-FBCCEFE35C0F}"/>
              </a:ext>
            </a:extLst>
          </p:cNvPr>
          <p:cNvSpPr/>
          <p:nvPr/>
        </p:nvSpPr>
        <p:spPr>
          <a:xfrm>
            <a:off x="5041729" y="4837985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24EFA2-E07D-4BF5-B26E-8585062A9DBF}"/>
              </a:ext>
            </a:extLst>
          </p:cNvPr>
          <p:cNvSpPr/>
          <p:nvPr/>
        </p:nvSpPr>
        <p:spPr>
          <a:xfrm>
            <a:off x="5041729" y="5156596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13am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6D3C602-3516-49E4-B696-C4E308EC6185}"/>
              </a:ext>
            </a:extLst>
          </p:cNvPr>
          <p:cNvSpPr/>
          <p:nvPr/>
        </p:nvSpPr>
        <p:spPr>
          <a:xfrm>
            <a:off x="5041729" y="5418057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333717-90B0-4C89-AD0E-6972B3B17173}"/>
              </a:ext>
            </a:extLst>
          </p:cNvPr>
          <p:cNvSpPr/>
          <p:nvPr/>
        </p:nvSpPr>
        <p:spPr>
          <a:xfrm>
            <a:off x="5041729" y="5791675"/>
            <a:ext cx="1914525" cy="261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14am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4E3367-B9EE-48C4-8ECE-D5A6916BD424}"/>
              </a:ext>
            </a:extLst>
          </p:cNvPr>
          <p:cNvSpPr/>
          <p:nvPr/>
        </p:nvSpPr>
        <p:spPr>
          <a:xfrm>
            <a:off x="5041729" y="6053136"/>
            <a:ext cx="19145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11FE94D-25E1-4D15-80E7-2F92289A0B3A}"/>
              </a:ext>
            </a:extLst>
          </p:cNvPr>
          <p:cNvSpPr/>
          <p:nvPr/>
        </p:nvSpPr>
        <p:spPr>
          <a:xfrm>
            <a:off x="10718389" y="5576887"/>
            <a:ext cx="7143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090FB1-7340-4F1D-8118-232F628B74F9}"/>
              </a:ext>
            </a:extLst>
          </p:cNvPr>
          <p:cNvSpPr txBox="1"/>
          <p:nvPr/>
        </p:nvSpPr>
        <p:spPr>
          <a:xfrm>
            <a:off x="10178681" y="6370080"/>
            <a:ext cx="18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appointment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69315E-D0B2-4578-802A-594E10D3C907}"/>
              </a:ext>
            </a:extLst>
          </p:cNvPr>
          <p:cNvSpPr txBox="1"/>
          <p:nvPr/>
        </p:nvSpPr>
        <p:spPr>
          <a:xfrm>
            <a:off x="4522149" y="1158418"/>
            <a:ext cx="23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3/1/2020 to 1/7/2020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5E1653D-DB3A-4163-832C-C9F8DE1E902B}"/>
              </a:ext>
            </a:extLst>
          </p:cNvPr>
          <p:cNvCxnSpPr/>
          <p:nvPr/>
        </p:nvCxnSpPr>
        <p:spPr>
          <a:xfrm>
            <a:off x="7204132" y="1341536"/>
            <a:ext cx="407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620712-9EBE-41B3-A480-995D2E1C446F}"/>
              </a:ext>
            </a:extLst>
          </p:cNvPr>
          <p:cNvCxnSpPr/>
          <p:nvPr/>
        </p:nvCxnSpPr>
        <p:spPr>
          <a:xfrm flipH="1">
            <a:off x="3697224" y="1392852"/>
            <a:ext cx="442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4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0949F-82C0-413A-BD25-F1F421A18A4B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586F-E8F9-4146-94E6-28EF601F60E0}"/>
              </a:ext>
            </a:extLst>
          </p:cNvPr>
          <p:cNvSpPr txBox="1"/>
          <p:nvPr/>
        </p:nvSpPr>
        <p:spPr>
          <a:xfrm>
            <a:off x="600075" y="10545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Therapy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F2A0-F648-41C5-B410-884EC3E886C3}"/>
              </a:ext>
            </a:extLst>
          </p:cNvPr>
          <p:cNvSpPr txBox="1"/>
          <p:nvPr/>
        </p:nvSpPr>
        <p:spPr>
          <a:xfrm>
            <a:off x="9163050" y="24395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Hi, 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9B20-6371-4B0C-8CA1-AC13CE86EC64}"/>
              </a:ext>
            </a:extLst>
          </p:cNvPr>
          <p:cNvSpPr txBox="1"/>
          <p:nvPr/>
        </p:nvSpPr>
        <p:spPr>
          <a:xfrm>
            <a:off x="10718389" y="243958"/>
            <a:ext cx="12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8D5D6-8DF0-4936-B4BF-66571F35E45D}"/>
              </a:ext>
            </a:extLst>
          </p:cNvPr>
          <p:cNvSpPr txBox="1"/>
          <p:nvPr/>
        </p:nvSpPr>
        <p:spPr>
          <a:xfrm>
            <a:off x="3124200" y="22856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66D6F-C529-4063-95D2-7595A32EC442}"/>
              </a:ext>
            </a:extLst>
          </p:cNvPr>
          <p:cNvSpPr txBox="1"/>
          <p:nvPr/>
        </p:nvSpPr>
        <p:spPr>
          <a:xfrm>
            <a:off x="4589101" y="243958"/>
            <a:ext cx="9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4323D-0D44-4491-B7A2-1111AEDABF23}"/>
              </a:ext>
            </a:extLst>
          </p:cNvPr>
          <p:cNvSpPr txBox="1"/>
          <p:nvPr/>
        </p:nvSpPr>
        <p:spPr>
          <a:xfrm>
            <a:off x="6274422" y="24395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0473FB-AD8C-469B-8920-EA95DF4C78DA}"/>
              </a:ext>
            </a:extLst>
          </p:cNvPr>
          <p:cNvSpPr txBox="1"/>
          <p:nvPr/>
        </p:nvSpPr>
        <p:spPr>
          <a:xfrm>
            <a:off x="3124200" y="2567404"/>
            <a:ext cx="27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Patient: </a:t>
            </a:r>
            <a:r>
              <a:rPr lang="en-US" u="sng" dirty="0"/>
              <a:t>__     John Smith__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C98225-3A8B-4837-A9ED-6F6C635F0CF8}"/>
              </a:ext>
            </a:extLst>
          </p:cNvPr>
          <p:cNvSpPr txBox="1"/>
          <p:nvPr/>
        </p:nvSpPr>
        <p:spPr>
          <a:xfrm>
            <a:off x="3124200" y="3724415"/>
            <a:ext cx="5317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In this appointment we worked on this and that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We also worked on this and that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7EFFBE-7E73-489A-9683-E29F843DE7A4}"/>
              </a:ext>
            </a:extLst>
          </p:cNvPr>
          <p:cNvSpPr/>
          <p:nvPr/>
        </p:nvSpPr>
        <p:spPr>
          <a:xfrm>
            <a:off x="1009650" y="1541532"/>
            <a:ext cx="69437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 appointment: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1A9D49-40EF-481F-8376-7B0D595C2886}"/>
              </a:ext>
            </a:extLst>
          </p:cNvPr>
          <p:cNvSpPr txBox="1"/>
          <p:nvPr/>
        </p:nvSpPr>
        <p:spPr>
          <a:xfrm>
            <a:off x="3124200" y="3097768"/>
            <a:ext cx="23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</a:t>
            </a:r>
            <a:r>
              <a:rPr lang="en-US" u="sng" dirty="0"/>
              <a:t>__     1/2/2020__</a:t>
            </a:r>
          </a:p>
        </p:txBody>
      </p:sp>
    </p:spTree>
    <p:extLst>
      <p:ext uri="{BB962C8B-B14F-4D97-AF65-F5344CB8AC3E}">
        <p14:creationId xmlns:p14="http://schemas.microsoft.com/office/powerpoint/2010/main" val="5227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0949F-82C0-413A-BD25-F1F421A18A4B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586F-E8F9-4146-94E6-28EF601F60E0}"/>
              </a:ext>
            </a:extLst>
          </p:cNvPr>
          <p:cNvSpPr txBox="1"/>
          <p:nvPr/>
        </p:nvSpPr>
        <p:spPr>
          <a:xfrm>
            <a:off x="600075" y="10545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Therapy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5F2A0-F648-41C5-B410-884EC3E886C3}"/>
              </a:ext>
            </a:extLst>
          </p:cNvPr>
          <p:cNvSpPr txBox="1"/>
          <p:nvPr/>
        </p:nvSpPr>
        <p:spPr>
          <a:xfrm>
            <a:off x="9163050" y="24395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Hi, 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9B20-6371-4B0C-8CA1-AC13CE86EC64}"/>
              </a:ext>
            </a:extLst>
          </p:cNvPr>
          <p:cNvSpPr txBox="1"/>
          <p:nvPr/>
        </p:nvSpPr>
        <p:spPr>
          <a:xfrm>
            <a:off x="10718389" y="243958"/>
            <a:ext cx="129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8D5D6-8DF0-4936-B4BF-66571F35E45D}"/>
              </a:ext>
            </a:extLst>
          </p:cNvPr>
          <p:cNvSpPr txBox="1"/>
          <p:nvPr/>
        </p:nvSpPr>
        <p:spPr>
          <a:xfrm>
            <a:off x="3124200" y="22856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66D6F-C529-4063-95D2-7595A32EC442}"/>
              </a:ext>
            </a:extLst>
          </p:cNvPr>
          <p:cNvSpPr txBox="1"/>
          <p:nvPr/>
        </p:nvSpPr>
        <p:spPr>
          <a:xfrm>
            <a:off x="4589101" y="243958"/>
            <a:ext cx="9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4323D-0D44-4491-B7A2-1111AEDABF23}"/>
              </a:ext>
            </a:extLst>
          </p:cNvPr>
          <p:cNvSpPr txBox="1"/>
          <p:nvPr/>
        </p:nvSpPr>
        <p:spPr>
          <a:xfrm>
            <a:off x="6274422" y="24395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0473FB-AD8C-469B-8920-EA95DF4C78DA}"/>
              </a:ext>
            </a:extLst>
          </p:cNvPr>
          <p:cNvSpPr txBox="1"/>
          <p:nvPr/>
        </p:nvSpPr>
        <p:spPr>
          <a:xfrm>
            <a:off x="4105187" y="2519779"/>
            <a:ext cx="27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Patient: </a:t>
            </a:r>
            <a:r>
              <a:rPr lang="en-US" u="sng" dirty="0"/>
              <a:t>__     John Smith__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C98225-3A8B-4837-A9ED-6F6C635F0CF8}"/>
              </a:ext>
            </a:extLst>
          </p:cNvPr>
          <p:cNvSpPr txBox="1"/>
          <p:nvPr/>
        </p:nvSpPr>
        <p:spPr>
          <a:xfrm>
            <a:off x="4105187" y="3676790"/>
            <a:ext cx="28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</a:t>
            </a:r>
            <a:r>
              <a:rPr lang="en-US" u="sng" dirty="0"/>
              <a:t>Work on this and that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E6E7BE9-0861-4F2B-BF33-CBBF00AADF25}"/>
              </a:ext>
            </a:extLst>
          </p:cNvPr>
          <p:cNvSpPr/>
          <p:nvPr/>
        </p:nvSpPr>
        <p:spPr>
          <a:xfrm>
            <a:off x="5281405" y="5205412"/>
            <a:ext cx="7143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7EFFBE-7E73-489A-9683-E29F843DE7A4}"/>
              </a:ext>
            </a:extLst>
          </p:cNvPr>
          <p:cNvSpPr/>
          <p:nvPr/>
        </p:nvSpPr>
        <p:spPr>
          <a:xfrm>
            <a:off x="1990637" y="1493907"/>
            <a:ext cx="69437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appointment: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9D4A88-0631-4DED-B3DD-9C173A0E2CEC}"/>
              </a:ext>
            </a:extLst>
          </p:cNvPr>
          <p:cNvCxnSpPr/>
          <p:nvPr/>
        </p:nvCxnSpPr>
        <p:spPr>
          <a:xfrm>
            <a:off x="7343687" y="2609195"/>
            <a:ext cx="83776" cy="16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A28405-36D0-4EBE-8792-CBF0405F1706}"/>
              </a:ext>
            </a:extLst>
          </p:cNvPr>
          <p:cNvCxnSpPr>
            <a:cxnSpLocks/>
          </p:cNvCxnSpPr>
          <p:nvPr/>
        </p:nvCxnSpPr>
        <p:spPr>
          <a:xfrm flipV="1">
            <a:off x="7427463" y="2609195"/>
            <a:ext cx="84499" cy="16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11A9D49-40EF-481F-8376-7B0D595C2886}"/>
              </a:ext>
            </a:extLst>
          </p:cNvPr>
          <p:cNvSpPr txBox="1"/>
          <p:nvPr/>
        </p:nvSpPr>
        <p:spPr>
          <a:xfrm>
            <a:off x="4105187" y="3050143"/>
            <a:ext cx="23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</a:t>
            </a:r>
            <a:r>
              <a:rPr lang="en-US" u="sng" dirty="0"/>
              <a:t>__     1/2/2020__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103FC0E-6D3C-488F-88C3-FC4858517789}"/>
              </a:ext>
            </a:extLst>
          </p:cNvPr>
          <p:cNvCxnSpPr/>
          <p:nvPr/>
        </p:nvCxnSpPr>
        <p:spPr>
          <a:xfrm>
            <a:off x="7343687" y="3139559"/>
            <a:ext cx="83776" cy="16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850581-7960-4C36-AAC0-E0A435CAF5B9}"/>
              </a:ext>
            </a:extLst>
          </p:cNvPr>
          <p:cNvCxnSpPr>
            <a:cxnSpLocks/>
          </p:cNvCxnSpPr>
          <p:nvPr/>
        </p:nvCxnSpPr>
        <p:spPr>
          <a:xfrm flipV="1">
            <a:off x="7427463" y="3139559"/>
            <a:ext cx="84499" cy="16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462</Words>
  <Application>Microsoft Office PowerPoint</Application>
  <PresentationFormat>Widescreen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Guzman Vigliecca</dc:creator>
  <cp:lastModifiedBy>Guzman Vigliecca</cp:lastModifiedBy>
  <cp:revision>10</cp:revision>
  <dcterms:created xsi:type="dcterms:W3CDTF">2020-03-31T22:58:58Z</dcterms:created>
  <dcterms:modified xsi:type="dcterms:W3CDTF">2020-04-01T00:10:16Z</dcterms:modified>
</cp:coreProperties>
</file>