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1"/>
  </p:notesMasterIdLst>
  <p:sldIdLst>
    <p:sldId id="256" r:id="rId2"/>
    <p:sldId id="258" r:id="rId3"/>
    <p:sldId id="260" r:id="rId4"/>
    <p:sldId id="262" r:id="rId5"/>
    <p:sldId id="257" r:id="rId6"/>
    <p:sldId id="265" r:id="rId7"/>
    <p:sldId id="266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942E3-C568-4E81-BFF8-D693A4BBF45B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4307A-C3F7-41C2-B887-5FC9E284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307A-C3F7-41C2-B887-5FC9E284D7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6E806C-3B39-4A6A-8F94-71AFCC6AFB0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DC14C0-A743-4CE3-A455-E6C41A52A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E806C-3B39-4A6A-8F94-71AFCC6AFB0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C14C0-A743-4CE3-A455-E6C41A52A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E806C-3B39-4A6A-8F94-71AFCC6AFB0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C14C0-A743-4CE3-A455-E6C41A52A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E806C-3B39-4A6A-8F94-71AFCC6AFB0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C14C0-A743-4CE3-A455-E6C41A52A5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E806C-3B39-4A6A-8F94-71AFCC6AFB0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C14C0-A743-4CE3-A455-E6C41A52A5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E806C-3B39-4A6A-8F94-71AFCC6AFB0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C14C0-A743-4CE3-A455-E6C41A52A5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E806C-3B39-4A6A-8F94-71AFCC6AFB0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C14C0-A743-4CE3-A455-E6C41A52A5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E806C-3B39-4A6A-8F94-71AFCC6AFB0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C14C0-A743-4CE3-A455-E6C41A52A5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E806C-3B39-4A6A-8F94-71AFCC6AFB0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C14C0-A743-4CE3-A455-E6C41A52A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66E806C-3B39-4A6A-8F94-71AFCC6AFB0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C14C0-A743-4CE3-A455-E6C41A52A5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6E806C-3B39-4A6A-8F94-71AFCC6AFB0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DC14C0-A743-4CE3-A455-E6C41A52A5A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66E806C-3B39-4A6A-8F94-71AFCC6AFB0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DC14C0-A743-4CE3-A455-E6C41A52A5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UPass: A Database for Amusement Park Attraction Reservations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Abinashi</a:t>
            </a:r>
            <a:r>
              <a:rPr lang="en-US" dirty="0" smtClean="0"/>
              <a:t> Singh &amp; Lily </a:t>
            </a:r>
            <a:r>
              <a:rPr lang="en-US" dirty="0" err="1" smtClean="0"/>
              <a:t>Sabirova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UPass </a:t>
            </a:r>
            <a:r>
              <a:rPr lang="en-US" dirty="0" smtClean="0"/>
              <a:t>(The </a:t>
            </a:r>
            <a:r>
              <a:rPr lang="en-US" dirty="0" err="1" smtClean="0"/>
              <a:t>Ultimiate</a:t>
            </a:r>
            <a:r>
              <a:rPr lang="en-US" dirty="0" smtClean="0"/>
              <a:t> </a:t>
            </a:r>
            <a:r>
              <a:rPr lang="en-US" dirty="0"/>
              <a:t>Pass) </a:t>
            </a:r>
            <a:r>
              <a:rPr lang="en-US" dirty="0" smtClean="0"/>
              <a:t>enables </a:t>
            </a:r>
            <a:r>
              <a:rPr lang="en-US" dirty="0"/>
              <a:t>a park guest who has purchased the app to receive a number of timed reservations for entry to park </a:t>
            </a:r>
            <a:r>
              <a:rPr lang="en-US" dirty="0" smtClean="0"/>
              <a:t>attractions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Goal: to develop a </a:t>
            </a:r>
            <a:r>
              <a:rPr lang="en-US" dirty="0"/>
              <a:t>data model for representing entities and relationships in this multi-pass wallet </a:t>
            </a:r>
            <a:r>
              <a:rPr lang="en-US" dirty="0" smtClean="0"/>
              <a:t>application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5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97" y="1600200"/>
            <a:ext cx="7427003" cy="431140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045736"/>
              </p:ext>
            </p:extLst>
          </p:nvPr>
        </p:nvGraphicFramePr>
        <p:xfrm>
          <a:off x="304800" y="304800"/>
          <a:ext cx="85344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31242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Restriction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Trigger condition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Expired wallet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current_date &gt; newWallet.visit_date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UPass</a:t>
                      </a:r>
                      <a:r>
                        <a:rPr lang="en-US" baseline="0" dirty="0" smtClean="0"/>
                        <a:t> not issued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Max passes per wallet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count (*) from UPASS where (wallet_id = newUpass.wallet_id)) &gt;max</a:t>
                      </a:r>
                      <a:r>
                        <a:rPr kumimoji="0"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UPass not</a:t>
                      </a:r>
                      <a:r>
                        <a:rPr lang="en-US" baseline="0" dirty="0" smtClean="0"/>
                        <a:t> issued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Max</a:t>
                      </a:r>
                      <a:r>
                        <a:rPr lang="en-US" sz="1600" b="0" baseline="0" dirty="0" smtClean="0"/>
                        <a:t> passes per hour per wallet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where </a:t>
                      </a:r>
                      <a:r>
                        <a:rPr kumimoji="0"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 (entry_time)</a:t>
                      </a:r>
                      <a:r>
                        <a:rPr kumimoji="0"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between</a:t>
                      </a:r>
                      <a:r>
                        <a:rPr kumimoji="0"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hour(entry_time) and hour ((entry_time )+1))  &gt; Wallet.total_num_UP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UPass</a:t>
                      </a:r>
                      <a:r>
                        <a:rPr lang="en-US" baseline="0" dirty="0" smtClean="0"/>
                        <a:t> not issued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Attraction down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kumimoji="0"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“</a:t>
                      </a:r>
                      <a:r>
                        <a:rPr kumimoji="0"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running” status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Delete corresponding UPasses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Set available passes to</a:t>
                      </a:r>
                      <a:r>
                        <a:rPr lang="en-US" sz="1600" baseline="0" dirty="0" smtClean="0"/>
                        <a:t> zero</a:t>
                      </a:r>
                      <a:endParaRPr lang="en-US" sz="16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Attraction back up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kumimoji="0"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“</a:t>
                      </a:r>
                      <a:r>
                        <a:rPr kumimoji="0"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running” status</a:t>
                      </a:r>
                      <a:endParaRPr lang="en-US" sz="1400" b="0" dirty="0" smtClean="0"/>
                    </a:p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Reset the available passes using</a:t>
                      </a:r>
                      <a:r>
                        <a:rPr lang="en-US" sz="1600" baseline="0" dirty="0" smtClean="0"/>
                        <a:t> the stored variable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Operating hours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UPass.entry_time between</a:t>
                      </a:r>
                      <a:r>
                        <a:rPr kumimoji="0"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22:00 - 7:00</a:t>
                      </a:r>
                      <a:endParaRPr lang="en-US" sz="1400" b="0" dirty="0" smtClean="0"/>
                    </a:p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UPass</a:t>
                      </a:r>
                      <a:r>
                        <a:rPr lang="en-US" sz="1600" baseline="0" dirty="0" smtClean="0"/>
                        <a:t> not </a:t>
                      </a:r>
                      <a:r>
                        <a:rPr lang="en-US" sz="1600" dirty="0" smtClean="0"/>
                        <a:t>issued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of exceptions in trigger output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8819146" cy="3304909"/>
          </a:xfrm>
        </p:spPr>
      </p:pic>
    </p:spTree>
    <p:extLst>
      <p:ext uri="{BB962C8B-B14F-4D97-AF65-F5344CB8AC3E}">
        <p14:creationId xmlns:p14="http://schemas.microsoft.com/office/powerpoint/2010/main" val="36903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guest is deleted, </a:t>
            </a:r>
            <a:r>
              <a:rPr lang="en-US" dirty="0" smtClean="0"/>
              <a:t>his or her wallet </a:t>
            </a:r>
            <a:r>
              <a:rPr lang="en-US" dirty="0"/>
              <a:t>is also </a:t>
            </a:r>
            <a:r>
              <a:rPr lang="en-US" dirty="0" smtClean="0"/>
              <a:t>deleted: ON DELETE CASCADE</a:t>
            </a:r>
          </a:p>
          <a:p>
            <a:endParaRPr lang="en-US" dirty="0"/>
          </a:p>
          <a:p>
            <a:r>
              <a:rPr lang="en-US" dirty="0"/>
              <a:t> If the wallet is deleted, all UPasses are also </a:t>
            </a:r>
            <a:r>
              <a:rPr lang="en-US" dirty="0" smtClean="0"/>
              <a:t>deleted: ON DELETE CASCADE</a:t>
            </a:r>
          </a:p>
          <a:p>
            <a:endParaRPr lang="en-US" dirty="0"/>
          </a:p>
          <a:p>
            <a:r>
              <a:rPr lang="en-US" dirty="0" smtClean="0"/>
              <a:t>If a UPass is deleted, number of available passes for corresponding attraction goes back up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23" y="3544665"/>
            <a:ext cx="7742591" cy="151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7931558" cy="1403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13" y="1893369"/>
            <a:ext cx="5042159" cy="1676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029200"/>
            <a:ext cx="4680191" cy="1511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2133600"/>
            <a:ext cx="369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new UPasses issued,</a:t>
            </a:r>
          </a:p>
          <a:p>
            <a:r>
              <a:rPr lang="en-US" dirty="0" smtClean="0"/>
              <a:t># of available passes decreases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105400"/>
            <a:ext cx="3627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wallets are deleted,</a:t>
            </a:r>
          </a:p>
          <a:p>
            <a:r>
              <a:rPr lang="en-US" dirty="0" smtClean="0"/>
              <a:t>1 UPass left,</a:t>
            </a:r>
          </a:p>
          <a:p>
            <a:r>
              <a:rPr lang="en-US" dirty="0" smtClean="0"/>
              <a:t># of available passes increases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00800" y="2590800"/>
            <a:ext cx="1219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607295" y="2895600"/>
            <a:ext cx="108890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07295" y="2731612"/>
            <a:ext cx="116510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05600" y="5410200"/>
            <a:ext cx="1447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19900" y="5567065"/>
            <a:ext cx="12192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81800" y="5715000"/>
            <a:ext cx="12192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4619061" y="2932126"/>
            <a:ext cx="1798742" cy="778373"/>
          </a:xfrm>
          <a:custGeom>
            <a:avLst/>
            <a:gdLst>
              <a:gd name="connsiteX0" fmla="*/ 483650 w 1798742"/>
              <a:gd name="connsiteY0" fmla="*/ 15114 h 778373"/>
              <a:gd name="connsiteX1" fmla="*/ 90684 w 1798742"/>
              <a:gd name="connsiteY1" fmla="*/ 30228 h 778373"/>
              <a:gd name="connsiteX2" fmla="*/ 60456 w 1798742"/>
              <a:gd name="connsiteY2" fmla="*/ 45342 h 778373"/>
              <a:gd name="connsiteX3" fmla="*/ 52899 w 1798742"/>
              <a:gd name="connsiteY3" fmla="*/ 75570 h 778373"/>
              <a:gd name="connsiteX4" fmla="*/ 37785 w 1798742"/>
              <a:gd name="connsiteY4" fmla="*/ 98241 h 778373"/>
              <a:gd name="connsiteX5" fmla="*/ 30228 w 1798742"/>
              <a:gd name="connsiteY5" fmla="*/ 128469 h 778373"/>
              <a:gd name="connsiteX6" fmla="*/ 15114 w 1798742"/>
              <a:gd name="connsiteY6" fmla="*/ 151140 h 778373"/>
              <a:gd name="connsiteX7" fmla="*/ 7557 w 1798742"/>
              <a:gd name="connsiteY7" fmla="*/ 188925 h 778373"/>
              <a:gd name="connsiteX8" fmla="*/ 0 w 1798742"/>
              <a:gd name="connsiteY8" fmla="*/ 211596 h 778373"/>
              <a:gd name="connsiteX9" fmla="*/ 7557 w 1798742"/>
              <a:gd name="connsiteY9" fmla="*/ 438307 h 778373"/>
              <a:gd name="connsiteX10" fmla="*/ 30228 w 1798742"/>
              <a:gd name="connsiteY10" fmla="*/ 483649 h 778373"/>
              <a:gd name="connsiteX11" fmla="*/ 45342 w 1798742"/>
              <a:gd name="connsiteY11" fmla="*/ 528991 h 778373"/>
              <a:gd name="connsiteX12" fmla="*/ 75570 w 1798742"/>
              <a:gd name="connsiteY12" fmla="*/ 581891 h 778373"/>
              <a:gd name="connsiteX13" fmla="*/ 83127 w 1798742"/>
              <a:gd name="connsiteY13" fmla="*/ 604562 h 778373"/>
              <a:gd name="connsiteX14" fmla="*/ 120912 w 1798742"/>
              <a:gd name="connsiteY14" fmla="*/ 619676 h 778373"/>
              <a:gd name="connsiteX15" fmla="*/ 143583 w 1798742"/>
              <a:gd name="connsiteY15" fmla="*/ 627233 h 778373"/>
              <a:gd name="connsiteX16" fmla="*/ 513878 w 1798742"/>
              <a:gd name="connsiteY16" fmla="*/ 634790 h 778373"/>
              <a:gd name="connsiteX17" fmla="*/ 536549 w 1798742"/>
              <a:gd name="connsiteY17" fmla="*/ 642347 h 778373"/>
              <a:gd name="connsiteX18" fmla="*/ 559220 w 1798742"/>
              <a:gd name="connsiteY18" fmla="*/ 665018 h 778373"/>
              <a:gd name="connsiteX19" fmla="*/ 619676 w 1798742"/>
              <a:gd name="connsiteY19" fmla="*/ 672575 h 778373"/>
              <a:gd name="connsiteX20" fmla="*/ 665018 w 1798742"/>
              <a:gd name="connsiteY20" fmla="*/ 680132 h 778373"/>
              <a:gd name="connsiteX21" fmla="*/ 687689 w 1798742"/>
              <a:gd name="connsiteY21" fmla="*/ 687689 h 778373"/>
              <a:gd name="connsiteX22" fmla="*/ 725474 w 1798742"/>
              <a:gd name="connsiteY22" fmla="*/ 695246 h 778373"/>
              <a:gd name="connsiteX23" fmla="*/ 770816 w 1798742"/>
              <a:gd name="connsiteY23" fmla="*/ 710360 h 778373"/>
              <a:gd name="connsiteX24" fmla="*/ 801045 w 1798742"/>
              <a:gd name="connsiteY24" fmla="*/ 717917 h 778373"/>
              <a:gd name="connsiteX25" fmla="*/ 1042869 w 1798742"/>
              <a:gd name="connsiteY25" fmla="*/ 695246 h 778373"/>
              <a:gd name="connsiteX26" fmla="*/ 1073097 w 1798742"/>
              <a:gd name="connsiteY26" fmla="*/ 687689 h 778373"/>
              <a:gd name="connsiteX27" fmla="*/ 1088212 w 1798742"/>
              <a:gd name="connsiteY27" fmla="*/ 710360 h 778373"/>
              <a:gd name="connsiteX28" fmla="*/ 1141111 w 1798742"/>
              <a:gd name="connsiteY28" fmla="*/ 733031 h 778373"/>
              <a:gd name="connsiteX29" fmla="*/ 1163782 w 1798742"/>
              <a:gd name="connsiteY29" fmla="*/ 763259 h 778373"/>
              <a:gd name="connsiteX30" fmla="*/ 1194010 w 1798742"/>
              <a:gd name="connsiteY30" fmla="*/ 778373 h 778373"/>
              <a:gd name="connsiteX31" fmla="*/ 1435835 w 1798742"/>
              <a:gd name="connsiteY31" fmla="*/ 770816 h 778373"/>
              <a:gd name="connsiteX32" fmla="*/ 1526519 w 1798742"/>
              <a:gd name="connsiteY32" fmla="*/ 733031 h 778373"/>
              <a:gd name="connsiteX33" fmla="*/ 1549190 w 1798742"/>
              <a:gd name="connsiteY33" fmla="*/ 717917 h 778373"/>
              <a:gd name="connsiteX34" fmla="*/ 1586975 w 1798742"/>
              <a:gd name="connsiteY34" fmla="*/ 710360 h 778373"/>
              <a:gd name="connsiteX35" fmla="*/ 1647431 w 1798742"/>
              <a:gd name="connsiteY35" fmla="*/ 695246 h 778373"/>
              <a:gd name="connsiteX36" fmla="*/ 1692774 w 1798742"/>
              <a:gd name="connsiteY36" fmla="*/ 665018 h 778373"/>
              <a:gd name="connsiteX37" fmla="*/ 1715445 w 1798742"/>
              <a:gd name="connsiteY37" fmla="*/ 649904 h 778373"/>
              <a:gd name="connsiteX38" fmla="*/ 1760787 w 1798742"/>
              <a:gd name="connsiteY38" fmla="*/ 634790 h 778373"/>
              <a:gd name="connsiteX39" fmla="*/ 1775901 w 1798742"/>
              <a:gd name="connsiteY39" fmla="*/ 604562 h 778373"/>
              <a:gd name="connsiteX40" fmla="*/ 1798572 w 1798742"/>
              <a:gd name="connsiteY40" fmla="*/ 597005 h 778373"/>
              <a:gd name="connsiteX41" fmla="*/ 1768344 w 1798742"/>
              <a:gd name="connsiteY41" fmla="*/ 423193 h 778373"/>
              <a:gd name="connsiteX42" fmla="*/ 1753230 w 1798742"/>
              <a:gd name="connsiteY42" fmla="*/ 392965 h 778373"/>
              <a:gd name="connsiteX43" fmla="*/ 1738116 w 1798742"/>
              <a:gd name="connsiteY43" fmla="*/ 370294 h 778373"/>
              <a:gd name="connsiteX44" fmla="*/ 1723002 w 1798742"/>
              <a:gd name="connsiteY44" fmla="*/ 324952 h 778373"/>
              <a:gd name="connsiteX45" fmla="*/ 1677659 w 1798742"/>
              <a:gd name="connsiteY45" fmla="*/ 241824 h 778373"/>
              <a:gd name="connsiteX46" fmla="*/ 1647431 w 1798742"/>
              <a:gd name="connsiteY46" fmla="*/ 173811 h 778373"/>
              <a:gd name="connsiteX47" fmla="*/ 1624760 w 1798742"/>
              <a:gd name="connsiteY47" fmla="*/ 166254 h 778373"/>
              <a:gd name="connsiteX48" fmla="*/ 1556747 w 1798742"/>
              <a:gd name="connsiteY48" fmla="*/ 128469 h 778373"/>
              <a:gd name="connsiteX49" fmla="*/ 1541633 w 1798742"/>
              <a:gd name="connsiteY49" fmla="*/ 105798 h 778373"/>
              <a:gd name="connsiteX50" fmla="*/ 1511405 w 1798742"/>
              <a:gd name="connsiteY50" fmla="*/ 98241 h 778373"/>
              <a:gd name="connsiteX51" fmla="*/ 1405607 w 1798742"/>
              <a:gd name="connsiteY51" fmla="*/ 75570 h 778373"/>
              <a:gd name="connsiteX52" fmla="*/ 1367821 w 1798742"/>
              <a:gd name="connsiteY52" fmla="*/ 60456 h 778373"/>
              <a:gd name="connsiteX53" fmla="*/ 1345150 w 1798742"/>
              <a:gd name="connsiteY53" fmla="*/ 52899 h 778373"/>
              <a:gd name="connsiteX54" fmla="*/ 1314922 w 1798742"/>
              <a:gd name="connsiteY54" fmla="*/ 30228 h 778373"/>
              <a:gd name="connsiteX55" fmla="*/ 1262023 w 1798742"/>
              <a:gd name="connsiteY55" fmla="*/ 7557 h 778373"/>
              <a:gd name="connsiteX56" fmla="*/ 1171339 w 1798742"/>
              <a:gd name="connsiteY56" fmla="*/ 0 h 778373"/>
              <a:gd name="connsiteX57" fmla="*/ 392965 w 1798742"/>
              <a:gd name="connsiteY57" fmla="*/ 7557 h 778373"/>
              <a:gd name="connsiteX58" fmla="*/ 370294 w 1798742"/>
              <a:gd name="connsiteY58" fmla="*/ 15114 h 778373"/>
              <a:gd name="connsiteX59" fmla="*/ 332509 w 1798742"/>
              <a:gd name="connsiteY59" fmla="*/ 37785 h 77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798742" h="778373">
                <a:moveTo>
                  <a:pt x="483650" y="15114"/>
                </a:moveTo>
                <a:cubicBezTo>
                  <a:pt x="352661" y="20152"/>
                  <a:pt x="221436" y="20889"/>
                  <a:pt x="90684" y="30228"/>
                </a:cubicBezTo>
                <a:cubicBezTo>
                  <a:pt x="79447" y="31031"/>
                  <a:pt x="67668" y="36688"/>
                  <a:pt x="60456" y="45342"/>
                </a:cubicBezTo>
                <a:cubicBezTo>
                  <a:pt x="53807" y="53321"/>
                  <a:pt x="56990" y="66024"/>
                  <a:pt x="52899" y="75570"/>
                </a:cubicBezTo>
                <a:cubicBezTo>
                  <a:pt x="49321" y="83918"/>
                  <a:pt x="42823" y="90684"/>
                  <a:pt x="37785" y="98241"/>
                </a:cubicBezTo>
                <a:cubicBezTo>
                  <a:pt x="35266" y="108317"/>
                  <a:pt x="34319" y="118923"/>
                  <a:pt x="30228" y="128469"/>
                </a:cubicBezTo>
                <a:cubicBezTo>
                  <a:pt x="26650" y="136817"/>
                  <a:pt x="18303" y="142636"/>
                  <a:pt x="15114" y="151140"/>
                </a:cubicBezTo>
                <a:cubicBezTo>
                  <a:pt x="10604" y="163167"/>
                  <a:pt x="10672" y="176464"/>
                  <a:pt x="7557" y="188925"/>
                </a:cubicBezTo>
                <a:cubicBezTo>
                  <a:pt x="5625" y="196653"/>
                  <a:pt x="2519" y="204039"/>
                  <a:pt x="0" y="211596"/>
                </a:cubicBezTo>
                <a:cubicBezTo>
                  <a:pt x="2519" y="287166"/>
                  <a:pt x="2983" y="362833"/>
                  <a:pt x="7557" y="438307"/>
                </a:cubicBezTo>
                <a:cubicBezTo>
                  <a:pt x="9008" y="462241"/>
                  <a:pt x="20933" y="462734"/>
                  <a:pt x="30228" y="483649"/>
                </a:cubicBezTo>
                <a:cubicBezTo>
                  <a:pt x="36698" y="498207"/>
                  <a:pt x="36505" y="515735"/>
                  <a:pt x="45342" y="528991"/>
                </a:cubicBezTo>
                <a:cubicBezTo>
                  <a:pt x="60522" y="551761"/>
                  <a:pt x="64064" y="555042"/>
                  <a:pt x="75570" y="581891"/>
                </a:cubicBezTo>
                <a:cubicBezTo>
                  <a:pt x="78708" y="589213"/>
                  <a:pt x="77008" y="599462"/>
                  <a:pt x="83127" y="604562"/>
                </a:cubicBezTo>
                <a:cubicBezTo>
                  <a:pt x="93548" y="613246"/>
                  <a:pt x="108210" y="614913"/>
                  <a:pt x="120912" y="619676"/>
                </a:cubicBezTo>
                <a:cubicBezTo>
                  <a:pt x="128371" y="622473"/>
                  <a:pt x="135623" y="626927"/>
                  <a:pt x="143583" y="627233"/>
                </a:cubicBezTo>
                <a:cubicBezTo>
                  <a:pt x="266949" y="631978"/>
                  <a:pt x="390446" y="632271"/>
                  <a:pt x="513878" y="634790"/>
                </a:cubicBezTo>
                <a:cubicBezTo>
                  <a:pt x="521435" y="637309"/>
                  <a:pt x="529921" y="637928"/>
                  <a:pt x="536549" y="642347"/>
                </a:cubicBezTo>
                <a:cubicBezTo>
                  <a:pt x="545441" y="648275"/>
                  <a:pt x="549176" y="661366"/>
                  <a:pt x="559220" y="665018"/>
                </a:cubicBezTo>
                <a:cubicBezTo>
                  <a:pt x="578306" y="671958"/>
                  <a:pt x="599571" y="669703"/>
                  <a:pt x="619676" y="672575"/>
                </a:cubicBezTo>
                <a:cubicBezTo>
                  <a:pt x="634844" y="674742"/>
                  <a:pt x="650060" y="676808"/>
                  <a:pt x="665018" y="680132"/>
                </a:cubicBezTo>
                <a:cubicBezTo>
                  <a:pt x="672794" y="681860"/>
                  <a:pt x="679961" y="685757"/>
                  <a:pt x="687689" y="687689"/>
                </a:cubicBezTo>
                <a:cubicBezTo>
                  <a:pt x="700150" y="690804"/>
                  <a:pt x="713082" y="691866"/>
                  <a:pt x="725474" y="695246"/>
                </a:cubicBezTo>
                <a:cubicBezTo>
                  <a:pt x="740844" y="699438"/>
                  <a:pt x="755556" y="705782"/>
                  <a:pt x="770816" y="710360"/>
                </a:cubicBezTo>
                <a:cubicBezTo>
                  <a:pt x="780764" y="713344"/>
                  <a:pt x="790969" y="715398"/>
                  <a:pt x="801045" y="717917"/>
                </a:cubicBezTo>
                <a:lnTo>
                  <a:pt x="1042869" y="695246"/>
                </a:lnTo>
                <a:cubicBezTo>
                  <a:pt x="1053192" y="694099"/>
                  <a:pt x="1063244" y="684405"/>
                  <a:pt x="1073097" y="687689"/>
                </a:cubicBezTo>
                <a:cubicBezTo>
                  <a:pt x="1081714" y="690561"/>
                  <a:pt x="1081235" y="704546"/>
                  <a:pt x="1088212" y="710360"/>
                </a:cubicBezTo>
                <a:cubicBezTo>
                  <a:pt x="1100663" y="720736"/>
                  <a:pt x="1125361" y="727781"/>
                  <a:pt x="1141111" y="733031"/>
                </a:cubicBezTo>
                <a:cubicBezTo>
                  <a:pt x="1148668" y="743107"/>
                  <a:pt x="1154219" y="755062"/>
                  <a:pt x="1163782" y="763259"/>
                </a:cubicBezTo>
                <a:cubicBezTo>
                  <a:pt x="1172335" y="770590"/>
                  <a:pt x="1182749" y="778060"/>
                  <a:pt x="1194010" y="778373"/>
                </a:cubicBezTo>
                <a:lnTo>
                  <a:pt x="1435835" y="770816"/>
                </a:lnTo>
                <a:cubicBezTo>
                  <a:pt x="1493926" y="732089"/>
                  <a:pt x="1463259" y="743574"/>
                  <a:pt x="1526519" y="733031"/>
                </a:cubicBezTo>
                <a:cubicBezTo>
                  <a:pt x="1534076" y="727993"/>
                  <a:pt x="1540686" y="721106"/>
                  <a:pt x="1549190" y="717917"/>
                </a:cubicBezTo>
                <a:cubicBezTo>
                  <a:pt x="1561217" y="713407"/>
                  <a:pt x="1574460" y="713248"/>
                  <a:pt x="1586975" y="710360"/>
                </a:cubicBezTo>
                <a:cubicBezTo>
                  <a:pt x="1607215" y="705689"/>
                  <a:pt x="1627279" y="700284"/>
                  <a:pt x="1647431" y="695246"/>
                </a:cubicBezTo>
                <a:lnTo>
                  <a:pt x="1692774" y="665018"/>
                </a:lnTo>
                <a:cubicBezTo>
                  <a:pt x="1700331" y="659980"/>
                  <a:pt x="1706829" y="652776"/>
                  <a:pt x="1715445" y="649904"/>
                </a:cubicBezTo>
                <a:lnTo>
                  <a:pt x="1760787" y="634790"/>
                </a:lnTo>
                <a:cubicBezTo>
                  <a:pt x="1765825" y="624714"/>
                  <a:pt x="1767935" y="612528"/>
                  <a:pt x="1775901" y="604562"/>
                </a:cubicBezTo>
                <a:cubicBezTo>
                  <a:pt x="1781534" y="598929"/>
                  <a:pt x="1798130" y="604959"/>
                  <a:pt x="1798572" y="597005"/>
                </a:cubicBezTo>
                <a:cubicBezTo>
                  <a:pt x="1800199" y="567726"/>
                  <a:pt x="1790220" y="466945"/>
                  <a:pt x="1768344" y="423193"/>
                </a:cubicBezTo>
                <a:cubicBezTo>
                  <a:pt x="1763306" y="413117"/>
                  <a:pt x="1758819" y="402746"/>
                  <a:pt x="1753230" y="392965"/>
                </a:cubicBezTo>
                <a:cubicBezTo>
                  <a:pt x="1748724" y="385079"/>
                  <a:pt x="1741805" y="378594"/>
                  <a:pt x="1738116" y="370294"/>
                </a:cubicBezTo>
                <a:cubicBezTo>
                  <a:pt x="1731646" y="355736"/>
                  <a:pt x="1731839" y="338208"/>
                  <a:pt x="1723002" y="324952"/>
                </a:cubicBezTo>
                <a:cubicBezTo>
                  <a:pt x="1704606" y="297357"/>
                  <a:pt x="1689089" y="276113"/>
                  <a:pt x="1677659" y="241824"/>
                </a:cubicBezTo>
                <a:cubicBezTo>
                  <a:pt x="1673041" y="227969"/>
                  <a:pt x="1663761" y="186875"/>
                  <a:pt x="1647431" y="173811"/>
                </a:cubicBezTo>
                <a:cubicBezTo>
                  <a:pt x="1641211" y="168835"/>
                  <a:pt x="1631723" y="170123"/>
                  <a:pt x="1624760" y="166254"/>
                </a:cubicBezTo>
                <a:cubicBezTo>
                  <a:pt x="1546805" y="122946"/>
                  <a:pt x="1608046" y="145569"/>
                  <a:pt x="1556747" y="128469"/>
                </a:cubicBezTo>
                <a:cubicBezTo>
                  <a:pt x="1551709" y="120912"/>
                  <a:pt x="1549190" y="110836"/>
                  <a:pt x="1541633" y="105798"/>
                </a:cubicBezTo>
                <a:cubicBezTo>
                  <a:pt x="1532991" y="100037"/>
                  <a:pt x="1521353" y="101225"/>
                  <a:pt x="1511405" y="98241"/>
                </a:cubicBezTo>
                <a:cubicBezTo>
                  <a:pt x="1434490" y="75166"/>
                  <a:pt x="1497559" y="87064"/>
                  <a:pt x="1405607" y="75570"/>
                </a:cubicBezTo>
                <a:cubicBezTo>
                  <a:pt x="1393012" y="70532"/>
                  <a:pt x="1380523" y="65219"/>
                  <a:pt x="1367821" y="60456"/>
                </a:cubicBezTo>
                <a:cubicBezTo>
                  <a:pt x="1360362" y="57659"/>
                  <a:pt x="1352066" y="56851"/>
                  <a:pt x="1345150" y="52899"/>
                </a:cubicBezTo>
                <a:cubicBezTo>
                  <a:pt x="1334214" y="46650"/>
                  <a:pt x="1325603" y="36903"/>
                  <a:pt x="1314922" y="30228"/>
                </a:cubicBezTo>
                <a:cubicBezTo>
                  <a:pt x="1306256" y="24812"/>
                  <a:pt x="1275097" y="9300"/>
                  <a:pt x="1262023" y="7557"/>
                </a:cubicBezTo>
                <a:cubicBezTo>
                  <a:pt x="1231956" y="3548"/>
                  <a:pt x="1201567" y="2519"/>
                  <a:pt x="1171339" y="0"/>
                </a:cubicBezTo>
                <a:lnTo>
                  <a:pt x="392965" y="7557"/>
                </a:lnTo>
                <a:cubicBezTo>
                  <a:pt x="385001" y="7707"/>
                  <a:pt x="377419" y="11552"/>
                  <a:pt x="370294" y="15114"/>
                </a:cubicBezTo>
                <a:cubicBezTo>
                  <a:pt x="357157" y="21683"/>
                  <a:pt x="332509" y="37785"/>
                  <a:pt x="332509" y="37785"/>
                </a:cubicBezTo>
              </a:path>
            </a:pathLst>
          </a:cu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821382" y="5743339"/>
            <a:ext cx="1942155" cy="417494"/>
          </a:xfrm>
          <a:custGeom>
            <a:avLst/>
            <a:gdLst>
              <a:gd name="connsiteX0" fmla="*/ 1360264 w 1942155"/>
              <a:gd name="connsiteY0" fmla="*/ 408079 h 417494"/>
              <a:gd name="connsiteX1" fmla="*/ 1564304 w 1942155"/>
              <a:gd name="connsiteY1" fmla="*/ 362737 h 417494"/>
              <a:gd name="connsiteX2" fmla="*/ 1586975 w 1942155"/>
              <a:gd name="connsiteY2" fmla="*/ 355180 h 417494"/>
              <a:gd name="connsiteX3" fmla="*/ 1624760 w 1942155"/>
              <a:gd name="connsiteY3" fmla="*/ 347623 h 417494"/>
              <a:gd name="connsiteX4" fmla="*/ 1745673 w 1942155"/>
              <a:gd name="connsiteY4" fmla="*/ 324952 h 417494"/>
              <a:gd name="connsiteX5" fmla="*/ 1791015 w 1942155"/>
              <a:gd name="connsiteY5" fmla="*/ 309838 h 417494"/>
              <a:gd name="connsiteX6" fmla="*/ 1942155 w 1942155"/>
              <a:gd name="connsiteY6" fmla="*/ 302281 h 417494"/>
              <a:gd name="connsiteX7" fmla="*/ 1904370 w 1942155"/>
              <a:gd name="connsiteY7" fmla="*/ 219154 h 417494"/>
              <a:gd name="connsiteX8" fmla="*/ 1881699 w 1942155"/>
              <a:gd name="connsiteY8" fmla="*/ 211597 h 417494"/>
              <a:gd name="connsiteX9" fmla="*/ 1806129 w 1942155"/>
              <a:gd name="connsiteY9" fmla="*/ 196482 h 417494"/>
              <a:gd name="connsiteX10" fmla="*/ 1723001 w 1942155"/>
              <a:gd name="connsiteY10" fmla="*/ 188925 h 417494"/>
              <a:gd name="connsiteX11" fmla="*/ 1670102 w 1942155"/>
              <a:gd name="connsiteY11" fmla="*/ 181368 h 417494"/>
              <a:gd name="connsiteX12" fmla="*/ 1639874 w 1942155"/>
              <a:gd name="connsiteY12" fmla="*/ 173811 h 417494"/>
              <a:gd name="connsiteX13" fmla="*/ 1443392 w 1942155"/>
              <a:gd name="connsiteY13" fmla="*/ 166254 h 417494"/>
              <a:gd name="connsiteX14" fmla="*/ 1292251 w 1942155"/>
              <a:gd name="connsiteY14" fmla="*/ 136026 h 417494"/>
              <a:gd name="connsiteX15" fmla="*/ 1201567 w 1942155"/>
              <a:gd name="connsiteY15" fmla="*/ 120912 h 417494"/>
              <a:gd name="connsiteX16" fmla="*/ 1186453 w 1942155"/>
              <a:gd name="connsiteY16" fmla="*/ 98241 h 417494"/>
              <a:gd name="connsiteX17" fmla="*/ 1156225 w 1942155"/>
              <a:gd name="connsiteY17" fmla="*/ 90684 h 417494"/>
              <a:gd name="connsiteX18" fmla="*/ 1133554 w 1942155"/>
              <a:gd name="connsiteY18" fmla="*/ 83127 h 417494"/>
              <a:gd name="connsiteX19" fmla="*/ 1125997 w 1942155"/>
              <a:gd name="connsiteY19" fmla="*/ 60456 h 417494"/>
              <a:gd name="connsiteX20" fmla="*/ 1103325 w 1942155"/>
              <a:gd name="connsiteY20" fmla="*/ 52899 h 417494"/>
              <a:gd name="connsiteX21" fmla="*/ 1080654 w 1942155"/>
              <a:gd name="connsiteY21" fmla="*/ 37785 h 417494"/>
              <a:gd name="connsiteX22" fmla="*/ 1057983 w 1942155"/>
              <a:gd name="connsiteY22" fmla="*/ 30228 h 417494"/>
              <a:gd name="connsiteX23" fmla="*/ 1035312 w 1942155"/>
              <a:gd name="connsiteY23" fmla="*/ 15114 h 417494"/>
              <a:gd name="connsiteX24" fmla="*/ 952185 w 1942155"/>
              <a:gd name="connsiteY24" fmla="*/ 7557 h 417494"/>
              <a:gd name="connsiteX25" fmla="*/ 899286 w 1942155"/>
              <a:gd name="connsiteY25" fmla="*/ 0 h 417494"/>
              <a:gd name="connsiteX26" fmla="*/ 566777 w 1942155"/>
              <a:gd name="connsiteY26" fmla="*/ 7557 h 417494"/>
              <a:gd name="connsiteX27" fmla="*/ 430750 w 1942155"/>
              <a:gd name="connsiteY27" fmla="*/ 30228 h 417494"/>
              <a:gd name="connsiteX28" fmla="*/ 385408 w 1942155"/>
              <a:gd name="connsiteY28" fmla="*/ 45342 h 417494"/>
              <a:gd name="connsiteX29" fmla="*/ 204039 w 1942155"/>
              <a:gd name="connsiteY29" fmla="*/ 52899 h 417494"/>
              <a:gd name="connsiteX30" fmla="*/ 173811 w 1942155"/>
              <a:gd name="connsiteY30" fmla="*/ 60456 h 417494"/>
              <a:gd name="connsiteX31" fmla="*/ 136026 w 1942155"/>
              <a:gd name="connsiteY31" fmla="*/ 75570 h 417494"/>
              <a:gd name="connsiteX32" fmla="*/ 68013 w 1942155"/>
              <a:gd name="connsiteY32" fmla="*/ 83127 h 417494"/>
              <a:gd name="connsiteX33" fmla="*/ 15114 w 1942155"/>
              <a:gd name="connsiteY33" fmla="*/ 120912 h 417494"/>
              <a:gd name="connsiteX34" fmla="*/ 0 w 1942155"/>
              <a:gd name="connsiteY34" fmla="*/ 166254 h 417494"/>
              <a:gd name="connsiteX35" fmla="*/ 7557 w 1942155"/>
              <a:gd name="connsiteY35" fmla="*/ 317395 h 417494"/>
              <a:gd name="connsiteX36" fmla="*/ 37785 w 1942155"/>
              <a:gd name="connsiteY36" fmla="*/ 324952 h 417494"/>
              <a:gd name="connsiteX37" fmla="*/ 264496 w 1942155"/>
              <a:gd name="connsiteY37" fmla="*/ 332509 h 417494"/>
              <a:gd name="connsiteX38" fmla="*/ 287167 w 1942155"/>
              <a:gd name="connsiteY38" fmla="*/ 347623 h 417494"/>
              <a:gd name="connsiteX39" fmla="*/ 355180 w 1942155"/>
              <a:gd name="connsiteY39" fmla="*/ 362737 h 417494"/>
              <a:gd name="connsiteX40" fmla="*/ 377851 w 1942155"/>
              <a:gd name="connsiteY40" fmla="*/ 377851 h 417494"/>
              <a:gd name="connsiteX41" fmla="*/ 453421 w 1942155"/>
              <a:gd name="connsiteY41" fmla="*/ 400522 h 417494"/>
              <a:gd name="connsiteX42" fmla="*/ 1080654 w 1942155"/>
              <a:gd name="connsiteY42" fmla="*/ 408079 h 417494"/>
              <a:gd name="connsiteX43" fmla="*/ 1360264 w 1942155"/>
              <a:gd name="connsiteY43" fmla="*/ 408079 h 41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42155" h="417494">
                <a:moveTo>
                  <a:pt x="1360264" y="408079"/>
                </a:moveTo>
                <a:cubicBezTo>
                  <a:pt x="1440872" y="400522"/>
                  <a:pt x="1496454" y="378569"/>
                  <a:pt x="1564304" y="362737"/>
                </a:cubicBezTo>
                <a:cubicBezTo>
                  <a:pt x="1572061" y="360927"/>
                  <a:pt x="1579247" y="357112"/>
                  <a:pt x="1586975" y="355180"/>
                </a:cubicBezTo>
                <a:cubicBezTo>
                  <a:pt x="1599436" y="352065"/>
                  <a:pt x="1612165" y="350142"/>
                  <a:pt x="1624760" y="347623"/>
                </a:cubicBezTo>
                <a:cubicBezTo>
                  <a:pt x="1691581" y="314213"/>
                  <a:pt x="1618284" y="346183"/>
                  <a:pt x="1745673" y="324952"/>
                </a:cubicBezTo>
                <a:cubicBezTo>
                  <a:pt x="1761388" y="322333"/>
                  <a:pt x="1775188" y="311664"/>
                  <a:pt x="1791015" y="309838"/>
                </a:cubicBezTo>
                <a:cubicBezTo>
                  <a:pt x="1841125" y="304056"/>
                  <a:pt x="1891775" y="304800"/>
                  <a:pt x="1942155" y="302281"/>
                </a:cubicBezTo>
                <a:cubicBezTo>
                  <a:pt x="1940335" y="297427"/>
                  <a:pt x="1921278" y="232680"/>
                  <a:pt x="1904370" y="219154"/>
                </a:cubicBezTo>
                <a:cubicBezTo>
                  <a:pt x="1898150" y="214178"/>
                  <a:pt x="1889461" y="213388"/>
                  <a:pt x="1881699" y="211597"/>
                </a:cubicBezTo>
                <a:cubicBezTo>
                  <a:pt x="1856668" y="205820"/>
                  <a:pt x="1831560" y="200115"/>
                  <a:pt x="1806129" y="196482"/>
                </a:cubicBezTo>
                <a:cubicBezTo>
                  <a:pt x="1778585" y="192547"/>
                  <a:pt x="1750654" y="191998"/>
                  <a:pt x="1723001" y="188925"/>
                </a:cubicBezTo>
                <a:cubicBezTo>
                  <a:pt x="1705298" y="186958"/>
                  <a:pt x="1687627" y="184554"/>
                  <a:pt x="1670102" y="181368"/>
                </a:cubicBezTo>
                <a:cubicBezTo>
                  <a:pt x="1659883" y="179510"/>
                  <a:pt x="1650237" y="174502"/>
                  <a:pt x="1639874" y="173811"/>
                </a:cubicBezTo>
                <a:cubicBezTo>
                  <a:pt x="1574477" y="169451"/>
                  <a:pt x="1508886" y="168773"/>
                  <a:pt x="1443392" y="166254"/>
                </a:cubicBezTo>
                <a:cubicBezTo>
                  <a:pt x="1393012" y="156178"/>
                  <a:pt x="1343232" y="142399"/>
                  <a:pt x="1292251" y="136026"/>
                </a:cubicBezTo>
                <a:cubicBezTo>
                  <a:pt x="1221489" y="127181"/>
                  <a:pt x="1251497" y="133395"/>
                  <a:pt x="1201567" y="120912"/>
                </a:cubicBezTo>
                <a:cubicBezTo>
                  <a:pt x="1196529" y="113355"/>
                  <a:pt x="1194010" y="103279"/>
                  <a:pt x="1186453" y="98241"/>
                </a:cubicBezTo>
                <a:cubicBezTo>
                  <a:pt x="1177811" y="92480"/>
                  <a:pt x="1166211" y="93537"/>
                  <a:pt x="1156225" y="90684"/>
                </a:cubicBezTo>
                <a:cubicBezTo>
                  <a:pt x="1148566" y="88496"/>
                  <a:pt x="1141111" y="85646"/>
                  <a:pt x="1133554" y="83127"/>
                </a:cubicBezTo>
                <a:cubicBezTo>
                  <a:pt x="1131035" y="75570"/>
                  <a:pt x="1131630" y="66089"/>
                  <a:pt x="1125997" y="60456"/>
                </a:cubicBezTo>
                <a:cubicBezTo>
                  <a:pt x="1120364" y="54823"/>
                  <a:pt x="1110450" y="56461"/>
                  <a:pt x="1103325" y="52899"/>
                </a:cubicBezTo>
                <a:cubicBezTo>
                  <a:pt x="1095201" y="48837"/>
                  <a:pt x="1088778" y="41847"/>
                  <a:pt x="1080654" y="37785"/>
                </a:cubicBezTo>
                <a:cubicBezTo>
                  <a:pt x="1073529" y="34223"/>
                  <a:pt x="1065108" y="33790"/>
                  <a:pt x="1057983" y="30228"/>
                </a:cubicBezTo>
                <a:cubicBezTo>
                  <a:pt x="1049859" y="26166"/>
                  <a:pt x="1044193" y="17017"/>
                  <a:pt x="1035312" y="15114"/>
                </a:cubicBezTo>
                <a:cubicBezTo>
                  <a:pt x="1008106" y="9284"/>
                  <a:pt x="979838" y="10630"/>
                  <a:pt x="952185" y="7557"/>
                </a:cubicBezTo>
                <a:cubicBezTo>
                  <a:pt x="934482" y="5590"/>
                  <a:pt x="916919" y="2519"/>
                  <a:pt x="899286" y="0"/>
                </a:cubicBezTo>
                <a:lnTo>
                  <a:pt x="566777" y="7557"/>
                </a:lnTo>
                <a:cubicBezTo>
                  <a:pt x="546057" y="8370"/>
                  <a:pt x="436439" y="28889"/>
                  <a:pt x="430750" y="30228"/>
                </a:cubicBezTo>
                <a:cubicBezTo>
                  <a:pt x="415242" y="33877"/>
                  <a:pt x="401326" y="44679"/>
                  <a:pt x="385408" y="45342"/>
                </a:cubicBezTo>
                <a:lnTo>
                  <a:pt x="204039" y="52899"/>
                </a:lnTo>
                <a:cubicBezTo>
                  <a:pt x="193963" y="55418"/>
                  <a:pt x="183664" y="57172"/>
                  <a:pt x="173811" y="60456"/>
                </a:cubicBezTo>
                <a:cubicBezTo>
                  <a:pt x="160942" y="64746"/>
                  <a:pt x="149290" y="72728"/>
                  <a:pt x="136026" y="75570"/>
                </a:cubicBezTo>
                <a:cubicBezTo>
                  <a:pt x="113722" y="80349"/>
                  <a:pt x="90684" y="80608"/>
                  <a:pt x="68013" y="83127"/>
                </a:cubicBezTo>
                <a:cubicBezTo>
                  <a:pt x="59196" y="89005"/>
                  <a:pt x="18863" y="115288"/>
                  <a:pt x="15114" y="120912"/>
                </a:cubicBezTo>
                <a:cubicBezTo>
                  <a:pt x="6277" y="134168"/>
                  <a:pt x="0" y="166254"/>
                  <a:pt x="0" y="166254"/>
                </a:cubicBezTo>
                <a:cubicBezTo>
                  <a:pt x="2519" y="216634"/>
                  <a:pt x="-4127" y="268323"/>
                  <a:pt x="7557" y="317395"/>
                </a:cubicBezTo>
                <a:cubicBezTo>
                  <a:pt x="9963" y="327499"/>
                  <a:pt x="27417" y="324342"/>
                  <a:pt x="37785" y="324952"/>
                </a:cubicBezTo>
                <a:cubicBezTo>
                  <a:pt x="113267" y="329392"/>
                  <a:pt x="188926" y="329990"/>
                  <a:pt x="264496" y="332509"/>
                </a:cubicBezTo>
                <a:cubicBezTo>
                  <a:pt x="272053" y="337547"/>
                  <a:pt x="278819" y="344045"/>
                  <a:pt x="287167" y="347623"/>
                </a:cubicBezTo>
                <a:cubicBezTo>
                  <a:pt x="296505" y="351625"/>
                  <a:pt x="348455" y="361392"/>
                  <a:pt x="355180" y="362737"/>
                </a:cubicBezTo>
                <a:cubicBezTo>
                  <a:pt x="362737" y="367775"/>
                  <a:pt x="369727" y="373789"/>
                  <a:pt x="377851" y="377851"/>
                </a:cubicBezTo>
                <a:cubicBezTo>
                  <a:pt x="397106" y="387479"/>
                  <a:pt x="431171" y="400016"/>
                  <a:pt x="453421" y="400522"/>
                </a:cubicBezTo>
                <a:cubicBezTo>
                  <a:pt x="662460" y="405273"/>
                  <a:pt x="871576" y="405560"/>
                  <a:pt x="1080654" y="408079"/>
                </a:cubicBezTo>
                <a:cubicBezTo>
                  <a:pt x="1231287" y="424816"/>
                  <a:pt x="1279656" y="415636"/>
                  <a:pt x="1360264" y="408079"/>
                </a:cubicBezTo>
                <a:close/>
              </a:path>
            </a:pathLst>
          </a:custGeom>
          <a:noFill/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7829952" cy="4407126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Helper functions</a:t>
            </a:r>
            <a:r>
              <a:rPr lang="en-US" dirty="0"/>
              <a:t> </a:t>
            </a:r>
            <a:r>
              <a:rPr lang="en-US" dirty="0" smtClean="0"/>
              <a:t>for testing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5715000"/>
            <a:ext cx="4009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 and print the number of </a:t>
            </a:r>
          </a:p>
          <a:p>
            <a:r>
              <a:rPr lang="en-US" dirty="0" smtClean="0"/>
              <a:t>guests/passes/wallets/attractions</a:t>
            </a:r>
          </a:p>
          <a:p>
            <a:r>
              <a:rPr lang="en-US" dirty="0"/>
              <a:t>a</a:t>
            </a:r>
            <a:r>
              <a:rPr lang="en-US" dirty="0" smtClean="0"/>
              <a:t>t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If the waiting time for the attraction entry is too long, present customer with alternative schedule</a:t>
            </a:r>
          </a:p>
          <a:p>
            <a:r>
              <a:rPr lang="en-US" dirty="0" smtClean="0"/>
              <a:t>Additional constraints for small children</a:t>
            </a:r>
          </a:p>
          <a:p>
            <a:r>
              <a:rPr lang="en-US" dirty="0" smtClean="0"/>
              <a:t>Free ticket to the 100</a:t>
            </a:r>
            <a:r>
              <a:rPr lang="en-US" baseline="30000" dirty="0" smtClean="0"/>
              <a:t>th</a:t>
            </a:r>
            <a:r>
              <a:rPr lang="en-US" dirty="0" smtClean="0"/>
              <a:t> customer</a:t>
            </a:r>
          </a:p>
          <a:p>
            <a:endParaRPr lang="en-US" dirty="0" smtClean="0"/>
          </a:p>
          <a:p>
            <a:r>
              <a:rPr lang="en-US" dirty="0"/>
              <a:t>Create the front-end part of this cell phone application!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improvements: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1401</TotalTime>
  <Words>270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UPass: A Database for Amusement Park Attraction Reservations</vt:lpstr>
      <vt:lpstr>Objectives:</vt:lpstr>
      <vt:lpstr>ER Diagram</vt:lpstr>
      <vt:lpstr>PowerPoint Presentation</vt:lpstr>
      <vt:lpstr>Use of exceptions in trigger output</vt:lpstr>
      <vt:lpstr>Deleting entities</vt:lpstr>
      <vt:lpstr>PowerPoint Presentation</vt:lpstr>
      <vt:lpstr>Helper functions for testing</vt:lpstr>
      <vt:lpstr>Potential improvements: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UPass: A Database for Amusement Park Attraction Reservations</dc:title>
  <dc:creator>Lilia</dc:creator>
  <cp:lastModifiedBy>Lilia</cp:lastModifiedBy>
  <cp:revision>16</cp:revision>
  <dcterms:created xsi:type="dcterms:W3CDTF">2019-06-24T20:26:38Z</dcterms:created>
  <dcterms:modified xsi:type="dcterms:W3CDTF">2019-06-25T19:48:30Z</dcterms:modified>
</cp:coreProperties>
</file>