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7" r:id="rId11"/>
    <p:sldId id="263" r:id="rId12"/>
    <p:sldId id="266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INAYAA\Desktop\abi%20college\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INAYAA\Desktop\abi%20college\exce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project.xlsx]Sheet3!PivotTable3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1-4FBA-9FBF-873131271B75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HIGH VERY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1-4FBA-9FBF-873131271B75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B1-4FBA-9FBF-873131271B75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19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B1-4FBA-9FBF-873131271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540831"/>
        <c:axId val="628543711"/>
      </c:barChart>
      <c:catAx>
        <c:axId val="62854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43711"/>
        <c:crosses val="autoZero"/>
        <c:auto val="1"/>
        <c:lblAlgn val="ctr"/>
        <c:lblOffset val="100"/>
        <c:noMultiLvlLbl val="0"/>
      </c:catAx>
      <c:valAx>
        <c:axId val="62854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4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project.xlsx]Sheet3!PivotTable3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518-4A1F-8C5A-8D780AD685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18-4A1F-8C5A-8D780AD685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18-4A1F-8C5A-8D780AD685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518-4A1F-8C5A-8D780AD685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518-4A1F-8C5A-8D780AD685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518-4A1F-8C5A-8D780AD685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A518-4A1F-8C5A-8D780AD685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A518-4A1F-8C5A-8D780AD685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A518-4A1F-8C5A-8D780AD685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A518-4A1F-8C5A-8D780AD685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518-4A1F-8C5A-8D780AD68544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HIGH VERY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A518-4A1F-8C5A-8D780AD685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A518-4A1F-8C5A-8D780AD685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A518-4A1F-8C5A-8D780AD685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A518-4A1F-8C5A-8D780AD685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A518-4A1F-8C5A-8D780AD685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A518-4A1F-8C5A-8D780AD685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A518-4A1F-8C5A-8D780AD685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A518-4A1F-8C5A-8D780AD685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A518-4A1F-8C5A-8D780AD685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A518-4A1F-8C5A-8D780AD685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518-4A1F-8C5A-8D780AD68544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A518-4A1F-8C5A-8D780AD685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A518-4A1F-8C5A-8D780AD685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A518-4A1F-8C5A-8D780AD685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A518-4A1F-8C5A-8D780AD685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A518-4A1F-8C5A-8D780AD685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A518-4A1F-8C5A-8D780AD685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A518-4A1F-8C5A-8D780AD685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A518-4A1F-8C5A-8D780AD685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A518-4A1F-8C5A-8D780AD685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A518-4A1F-8C5A-8D780AD685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A518-4A1F-8C5A-8D780AD68544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A518-4A1F-8C5A-8D780AD685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A518-4A1F-8C5A-8D780AD685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A518-4A1F-8C5A-8D780AD685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A518-4A1F-8C5A-8D780AD685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A518-4A1F-8C5A-8D780AD685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A518-4A1F-8C5A-8D780AD685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A518-4A1F-8C5A-8D780AD685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A518-4A1F-8C5A-8D780AD685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A518-4A1F-8C5A-8D780AD685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A518-4A1F-8C5A-8D780AD685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19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A518-4A1F-8C5A-8D780AD685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9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60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03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5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630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57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29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3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37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5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0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88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3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8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BAD4-1868-4E01-AEB9-A11631214B9B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33F4F-D9B7-4309-A4DB-206FB4E74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3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49E3E-0859-223B-9EEE-07C3C900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203200"/>
            <a:ext cx="8361679" cy="1096898"/>
          </a:xfrm>
        </p:spPr>
        <p:txBody>
          <a:bodyPr/>
          <a:lstStyle/>
          <a:p>
            <a:r>
              <a:rPr lang="en-IN" sz="4000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F67DD-6CA8-A742-5787-C542555BF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2438401"/>
            <a:ext cx="9712960" cy="31360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</a:rPr>
              <a:t>STUDENT:ABINAYA.B.A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</a:rPr>
              <a:t>REGISTER NO:312210094,2EECBC5C0299B838F6D4DAA8AF839673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</a:rPr>
              <a:t>DEPARTMENT:3</a:t>
            </a:r>
            <a:r>
              <a:rPr lang="en-IN" sz="2400" b="1" baseline="30000" dirty="0">
                <a:solidFill>
                  <a:schemeClr val="tx1"/>
                </a:solidFill>
              </a:rPr>
              <a:t>rd</a:t>
            </a:r>
            <a:r>
              <a:rPr lang="en-IN" sz="2400" b="1" dirty="0">
                <a:solidFill>
                  <a:schemeClr val="tx1"/>
                </a:solidFill>
              </a:rPr>
              <a:t> B.COM(MARKETING MANAGEMENT)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</a:rPr>
              <a:t>COLLEGE:VALLIAMMAL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233449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E3D-4C7B-957B-B69E-C2BA6433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0FA1-08C3-52A2-46A2-C0B69A00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91786" cy="388077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IFS(Z15&gt;=5,”VERY HIGH”,Z15&gt;=4,”HIGH”,Z15&gt;=3,”MED”,TRUE,’’LOW</a:t>
            </a:r>
            <a:r>
              <a:rPr lang="en-IN" sz="2800" dirty="0"/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408334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6B9A-BDEB-E0B0-D69C-D7B619F6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08" y="1503681"/>
            <a:ext cx="8596668" cy="407415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Date collection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Collected the data from </a:t>
            </a:r>
            <a:r>
              <a:rPr lang="en-IN" dirty="0" err="1">
                <a:solidFill>
                  <a:schemeClr val="tx1"/>
                </a:solidFill>
              </a:rPr>
              <a:t>Edunet</a:t>
            </a:r>
            <a:r>
              <a:rPr lang="en-IN" dirty="0">
                <a:solidFill>
                  <a:schemeClr val="tx1"/>
                </a:solidFill>
              </a:rPr>
              <a:t> 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Feature collection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there were 26 feature but the feature is useful for analysis are only 9 feature. The feature are given below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Employee ID-this feature the ID of employee this is in numerical form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Name-this feature is name of employee this is in text form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Employee type- this feature is type of employee work in the company on what bases like contract , full-time .part-time this is in text form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Business unit- this feature help know the employee come under what business unit this is in text form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A35DDD-2125-D91A-D70D-7DA74613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19919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4D07-C7D1-B082-6748-0E4A6AA6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74" y="365760"/>
            <a:ext cx="8596668" cy="5659120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5.</a:t>
            </a:r>
            <a:r>
              <a:rPr lang="en-IN" dirty="0">
                <a:solidFill>
                  <a:schemeClr val="tx1"/>
                </a:solidFill>
              </a:rPr>
              <a:t>Employee status-this feature is used know the status of employee work in company is active , future start and etc. 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6.First name- 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7.Last name-this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8.Performance score- this feature is performance score the employee how there performed during a period . 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9.Current employee rating – this feature is rating of employee this is in numerical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Data cleaning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cleaning is used by conditional formatting to remove the missing value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Filter is use remove the gaps</a:t>
            </a:r>
          </a:p>
          <a:p>
            <a:r>
              <a:rPr lang="en-IN" dirty="0">
                <a:solidFill>
                  <a:schemeClr val="tx1"/>
                </a:solidFill>
              </a:rPr>
              <a:t> Performance level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Performance level are found using current employee rating and formula</a:t>
            </a:r>
          </a:p>
          <a:p>
            <a:pP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29BA-AF52-4E39-01C7-E1035B5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599440"/>
            <a:ext cx="8596668" cy="13208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AB2AA9-43A0-EB67-0AE7-D89E596B38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1341438"/>
          <a:ext cx="8596312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169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2F3F-EEB6-1DCF-B973-0303D5B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233681"/>
            <a:ext cx="8596668" cy="772159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A5BAD0-EEB8-F4C3-33B1-8974F96D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72932"/>
              </p:ext>
            </p:extLst>
          </p:nvPr>
        </p:nvGraphicFramePr>
        <p:xfrm>
          <a:off x="696913" y="1006475"/>
          <a:ext cx="8597900" cy="424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52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C9A-677A-8305-1379-E72ED323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8E68-9F3F-40E7-3ADA-ED495C45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120"/>
            <a:ext cx="8596668" cy="402336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 the graph analysis we found that they medium level of employee is more compared to other factor but the linear says it decrease which is good </a:t>
            </a:r>
          </a:p>
          <a:p>
            <a:r>
              <a:rPr lang="en-IN" dirty="0">
                <a:solidFill>
                  <a:schemeClr val="tx1"/>
                </a:solidFill>
              </a:rPr>
              <a:t>The low level performance employee there no increase or decrease the organisation have encourage the worker to work effectively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8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0828-3F24-0C18-8E8C-6928A601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PERFORMANCE ANALYSIS 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90B1-B2E3-AC86-5685-8ED76136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ANALYSIS USED HERE IS EMPLOYEE PERFORMANCE ANALYSIS USING EXCEL TO KNOW THERE PERFORMANCE LEVEL IN ORGANISATION OR COMPANY </a:t>
            </a:r>
          </a:p>
          <a:p>
            <a:r>
              <a:rPr lang="en-IN" dirty="0">
                <a:solidFill>
                  <a:schemeClr val="tx1"/>
                </a:solidFill>
              </a:rPr>
              <a:t>EMPLOYEE PERFORMANCE LEVEL HELP TO TRACK THE PERFORMANCE EMPLOYER</a:t>
            </a:r>
          </a:p>
        </p:txBody>
      </p:sp>
    </p:spTree>
    <p:extLst>
      <p:ext uri="{BB962C8B-B14F-4D97-AF65-F5344CB8AC3E}">
        <p14:creationId xmlns:p14="http://schemas.microsoft.com/office/powerpoint/2010/main" val="421888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FAAB-51F6-D018-DBE4-B296E57B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325D-2296-3D95-12D8-AF09238B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Problem</a:t>
            </a:r>
            <a:r>
              <a:rPr lang="en-IN" dirty="0">
                <a:solidFill>
                  <a:schemeClr val="tx1"/>
                </a:solidFill>
              </a:rPr>
              <a:t>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End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Our Solution and Proposition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Dataset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Modelling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Results and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1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3500-BA48-ADBC-C3B8-E4FA8833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82B8-E361-B5B5-2F8B-9344D61A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We are doing this analysis to track the performance of the employee work in a company</a:t>
            </a:r>
          </a:p>
          <a:p>
            <a:r>
              <a:rPr lang="en-IN" sz="2400" dirty="0">
                <a:solidFill>
                  <a:schemeClr val="tx1"/>
                </a:solidFill>
              </a:rPr>
              <a:t>By doing the analysis we can know low performance employee and encourage them to do there work effectively </a:t>
            </a:r>
          </a:p>
        </p:txBody>
      </p:sp>
    </p:spTree>
    <p:extLst>
      <p:ext uri="{BB962C8B-B14F-4D97-AF65-F5344CB8AC3E}">
        <p14:creationId xmlns:p14="http://schemas.microsoft.com/office/powerpoint/2010/main" val="305253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06B3-0F10-5245-97B6-C35C4AFC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26CB-9007-589B-EC41-2C5CCFA6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Employee performance analysis is the process of evaluating an employee's performance against company expectations and role-specific goals. This process can help improve employee performance, maintain acceptable performance levels, and make decisions that are more accurate and consistent.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7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4577-0518-179E-0BEC-AA97A250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960"/>
            <a:ext cx="8596668" cy="1615440"/>
          </a:xfrm>
        </p:spPr>
        <p:txBody>
          <a:bodyPr/>
          <a:lstStyle/>
          <a:p>
            <a:r>
              <a:rPr lang="en-IN" dirty="0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798C-6B68-2141-E761-D822F387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158124"/>
            <a:ext cx="7849376" cy="586583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Employer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 descr="1,800+ Employee Engagement Logo Stock Illustrations, Royalty-Free Vector  Graphics &amp; Clip Art - iStock">
            <a:extLst>
              <a:ext uri="{FF2B5EF4-FFF2-40B4-BE49-F238E27FC236}">
                <a16:creationId xmlns:a16="http://schemas.microsoft.com/office/drawing/2014/main" id="{45DCEA7E-1142-3091-BB30-BB44DE02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48" y="1538468"/>
            <a:ext cx="3256572" cy="36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58BF-E820-FD98-DA21-9D346AD5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09FE-DD86-8CEA-30E8-428964E0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Conditional formatting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Conditional formatting are used to find out the missing value in the exit data and fill the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Filter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filter is used to remove the gaps and fill the values</a:t>
            </a:r>
          </a:p>
          <a:p>
            <a:r>
              <a:rPr lang="en-IN" dirty="0">
                <a:solidFill>
                  <a:schemeClr val="tx1"/>
                </a:solidFill>
              </a:rPr>
              <a:t>Pivot table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pivot table is create to prepare a summary of the table from the employee data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Graph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graph help to visualization of data that we summary data from the pivot 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97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1DE8-0356-9BC0-3E61-854BF24E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257-2E18-9E43-5827-A5EDEFDC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801"/>
            <a:ext cx="8596668" cy="485264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Date collection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Collected the data from </a:t>
            </a:r>
            <a:r>
              <a:rPr lang="en-IN" dirty="0" err="1">
                <a:solidFill>
                  <a:schemeClr val="tx1"/>
                </a:solidFill>
              </a:rPr>
              <a:t>Edunet</a:t>
            </a:r>
            <a:r>
              <a:rPr lang="en-IN" dirty="0">
                <a:solidFill>
                  <a:schemeClr val="tx1"/>
                </a:solidFill>
              </a:rPr>
              <a:t> 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Feature collection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there were 26 feature but the feature is useful for analysis are only 9 feature. The feature are given below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Employee ID-this feature the ID of employee this is in numerical form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Name-this feature is name of employee this is in text form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Employee type- this feature is type of employee work in the company on what bases like contract , full-time .part-time this is in text form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Business unit- this feature help know the employee come under what business unit this is in text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17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5EFD-274A-597B-C6A4-512E3147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74" y="863600"/>
            <a:ext cx="8596668" cy="39928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5.</a:t>
            </a:r>
            <a:r>
              <a:rPr lang="en-IN" dirty="0"/>
              <a:t>Employee status-this feature is used know the status of employee work in company is active , future start and etc. 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6.</a:t>
            </a:r>
            <a:r>
              <a:rPr lang="en-IN" dirty="0"/>
              <a:t>First name- 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7.</a:t>
            </a:r>
            <a:r>
              <a:rPr lang="en-IN" dirty="0"/>
              <a:t>Last name-this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8.</a:t>
            </a:r>
            <a:r>
              <a:rPr lang="en-IN" dirty="0"/>
              <a:t>Performance score- this feature is performance score the employee how there performed during a period . This feature is in text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9.</a:t>
            </a:r>
            <a:r>
              <a:rPr lang="en-IN" dirty="0"/>
              <a:t>Current employee rating – this feature is rating of employee this is in numerical form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10.</a:t>
            </a:r>
            <a:r>
              <a:rPr lang="en-IN" dirty="0"/>
              <a:t>Gender-this feature is in form of text form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21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753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Employee Data Analysis using Excel</vt:lpstr>
      <vt:lpstr>EMPLOYEE PERFORMANCE ANALYSIS USING EXCEL</vt:lpstr>
      <vt:lpstr>AGENDA</vt:lpstr>
      <vt:lpstr>PROBLEM STATEMENT</vt:lpstr>
      <vt:lpstr>Project overview</vt:lpstr>
      <vt:lpstr>WHO ARE THE END USERS?</vt:lpstr>
      <vt:lpstr>OUR SOLUTION AND ITS VALUE PROPOSITION</vt:lpstr>
      <vt:lpstr>DATA DESCRIPTION</vt:lpstr>
      <vt:lpstr>PowerPoint Presentation</vt:lpstr>
      <vt:lpstr>THE “WOW IN OUR SOLUTION</vt:lpstr>
      <vt:lpstr>MODELING</vt:lpstr>
      <vt:lpstr>PowerPoint Presentation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ABINAYA B</dc:creator>
  <cp:lastModifiedBy>ABINAYA B</cp:lastModifiedBy>
  <cp:revision>3</cp:revision>
  <dcterms:created xsi:type="dcterms:W3CDTF">2024-09-05T13:02:20Z</dcterms:created>
  <dcterms:modified xsi:type="dcterms:W3CDTF">2024-09-06T08:28:22Z</dcterms:modified>
</cp:coreProperties>
</file>