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8" r:id="rId1"/>
  </p:sldMasterIdLst>
  <p:sldIdLst>
    <p:sldId id="256" r:id="rId2"/>
    <p:sldId id="257" r:id="rId3"/>
    <p:sldId id="258" r:id="rId4"/>
    <p:sldId id="271" r:id="rId5"/>
    <p:sldId id="259" r:id="rId6"/>
    <p:sldId id="260" r:id="rId7"/>
    <p:sldId id="261" r:id="rId8"/>
    <p:sldId id="262" r:id="rId9"/>
    <p:sldId id="263" r:id="rId10"/>
    <p:sldId id="264" r:id="rId11"/>
    <p:sldId id="265"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hyperlink" Target="https://drive.google.com/file/d/19JNsdnhxSQUnk0eFG-R69sa1svm0KyZ3/view?usp=sharing" TargetMode="Externa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1.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 Id="rId9" Type="http://schemas.openxmlformats.org/officeDocument/2006/relationships/hyperlink" Target="https://drive.google.com/file/d/19JNsdnhxSQUnk0eFG-R69sa1svm0KyZ3/view?usp=sharing" TargetMode="External"/></Relationships>
</file>

<file path=ppt/diagrams/_rels/drawing3.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538B8A-1AEF-434C-8839-B63D8D45015F}" type="doc">
      <dgm:prSet loTypeId="urn:microsoft.com/office/officeart/2005/8/layout/vProcess5" loCatId="process" qsTypeId="urn:microsoft.com/office/officeart/2005/8/quickstyle/simple1" qsCatId="simple" csTypeId="urn:microsoft.com/office/officeart/2005/8/colors/accent1_2" csCatId="accent1"/>
      <dgm:spPr/>
      <dgm:t>
        <a:bodyPr/>
        <a:lstStyle/>
        <a:p>
          <a:endParaRPr lang="en-US"/>
        </a:p>
      </dgm:t>
    </dgm:pt>
    <dgm:pt modelId="{FCC809DF-A153-4952-91E3-F283B96AC8F2}">
      <dgm:prSet/>
      <dgm:spPr/>
      <dgm:t>
        <a:bodyPr/>
        <a:lstStyle/>
        <a:p>
          <a:r>
            <a:rPr lang="en-US"/>
            <a:t>Analytics Avenue is a leading educational platform specializing in data science and analytics guidance.</a:t>
          </a:r>
        </a:p>
      </dgm:t>
    </dgm:pt>
    <dgm:pt modelId="{FA21FA06-91AB-4EFA-B533-D43C19DAA857}" type="parTrans" cxnId="{67954F75-2ED3-456B-9DAC-C559F0E8E598}">
      <dgm:prSet/>
      <dgm:spPr/>
      <dgm:t>
        <a:bodyPr/>
        <a:lstStyle/>
        <a:p>
          <a:endParaRPr lang="en-US"/>
        </a:p>
      </dgm:t>
    </dgm:pt>
    <dgm:pt modelId="{021C708C-C20D-4434-AF24-663C4B2CAFE5}" type="sibTrans" cxnId="{67954F75-2ED3-456B-9DAC-C559F0E8E598}">
      <dgm:prSet/>
      <dgm:spPr/>
      <dgm:t>
        <a:bodyPr/>
        <a:lstStyle/>
        <a:p>
          <a:endParaRPr lang="en-US"/>
        </a:p>
      </dgm:t>
    </dgm:pt>
    <dgm:pt modelId="{1C3B25C5-22AC-4A34-8221-6AD0C66EE4E8}">
      <dgm:prSet/>
      <dgm:spPr/>
      <dgm:t>
        <a:bodyPr/>
        <a:lstStyle/>
        <a:p>
          <a:r>
            <a:rPr lang="en-US"/>
            <a:t>Tailored for students, transitioning professionals, and the unemployed, it offers expertise in SQL, Power BI, Python, Data Science, and Machine Learning.</a:t>
          </a:r>
          <a:endParaRPr lang="en-US" dirty="0"/>
        </a:p>
      </dgm:t>
    </dgm:pt>
    <dgm:pt modelId="{76EEF0DD-3A48-41F7-914E-9AEFC1E26C42}" type="parTrans" cxnId="{D56AAFF9-8241-4478-94B8-33E26BBD9587}">
      <dgm:prSet/>
      <dgm:spPr/>
      <dgm:t>
        <a:bodyPr/>
        <a:lstStyle/>
        <a:p>
          <a:endParaRPr lang="en-US"/>
        </a:p>
      </dgm:t>
    </dgm:pt>
    <dgm:pt modelId="{79D78B4A-1640-46D7-A27D-9299D4F4C975}" type="sibTrans" cxnId="{D56AAFF9-8241-4478-94B8-33E26BBD9587}">
      <dgm:prSet/>
      <dgm:spPr/>
      <dgm:t>
        <a:bodyPr/>
        <a:lstStyle/>
        <a:p>
          <a:endParaRPr lang="en-US"/>
        </a:p>
      </dgm:t>
    </dgm:pt>
    <dgm:pt modelId="{9FB38812-2B6F-439F-A1A2-F6929E3DAB63}">
      <dgm:prSet/>
      <dgm:spPr/>
      <dgm:t>
        <a:bodyPr/>
        <a:lstStyle/>
        <a:p>
          <a:r>
            <a:rPr lang="en-US"/>
            <a:t>With mentors boasting 5+ years of industry experience, Analytics Avenue emphasizes hands-on learning through real-time projects. </a:t>
          </a:r>
        </a:p>
      </dgm:t>
    </dgm:pt>
    <dgm:pt modelId="{D3628BF3-D5A7-4B4C-9C59-406940956504}" type="parTrans" cxnId="{0CB53C4B-251B-41D6-9D09-3119F2D3D09B}">
      <dgm:prSet/>
      <dgm:spPr/>
      <dgm:t>
        <a:bodyPr/>
        <a:lstStyle/>
        <a:p>
          <a:endParaRPr lang="en-US"/>
        </a:p>
      </dgm:t>
    </dgm:pt>
    <dgm:pt modelId="{B7F44240-FD3A-483E-8877-6F44000BC039}" type="sibTrans" cxnId="{0CB53C4B-251B-41D6-9D09-3119F2D3D09B}">
      <dgm:prSet/>
      <dgm:spPr/>
      <dgm:t>
        <a:bodyPr/>
        <a:lstStyle/>
        <a:p>
          <a:endParaRPr lang="en-US"/>
        </a:p>
      </dgm:t>
    </dgm:pt>
    <dgm:pt modelId="{88FF5BA5-DC1A-4B95-9F5D-59D8917008EA}" type="pres">
      <dgm:prSet presAssocID="{90538B8A-1AEF-434C-8839-B63D8D45015F}" presName="outerComposite" presStyleCnt="0">
        <dgm:presLayoutVars>
          <dgm:chMax val="5"/>
          <dgm:dir/>
          <dgm:resizeHandles val="exact"/>
        </dgm:presLayoutVars>
      </dgm:prSet>
      <dgm:spPr/>
    </dgm:pt>
    <dgm:pt modelId="{AAF6D98F-41C0-4B6D-84C4-A9A427D4B014}" type="pres">
      <dgm:prSet presAssocID="{90538B8A-1AEF-434C-8839-B63D8D45015F}" presName="dummyMaxCanvas" presStyleCnt="0">
        <dgm:presLayoutVars/>
      </dgm:prSet>
      <dgm:spPr/>
    </dgm:pt>
    <dgm:pt modelId="{676EB22D-D526-46EF-93F5-1E3024CBABCB}" type="pres">
      <dgm:prSet presAssocID="{90538B8A-1AEF-434C-8839-B63D8D45015F}" presName="ThreeNodes_1" presStyleLbl="node1" presStyleIdx="0" presStyleCnt="3" custLinFactNeighborX="-523">
        <dgm:presLayoutVars>
          <dgm:bulletEnabled val="1"/>
        </dgm:presLayoutVars>
      </dgm:prSet>
      <dgm:spPr/>
    </dgm:pt>
    <dgm:pt modelId="{CEF4F842-D105-4F85-A4AF-8FE00B660F1F}" type="pres">
      <dgm:prSet presAssocID="{90538B8A-1AEF-434C-8839-B63D8D45015F}" presName="ThreeNodes_2" presStyleLbl="node1" presStyleIdx="1" presStyleCnt="3">
        <dgm:presLayoutVars>
          <dgm:bulletEnabled val="1"/>
        </dgm:presLayoutVars>
      </dgm:prSet>
      <dgm:spPr/>
    </dgm:pt>
    <dgm:pt modelId="{7A880FE3-9733-4CD9-86CA-0E411BEBC9FD}" type="pres">
      <dgm:prSet presAssocID="{90538B8A-1AEF-434C-8839-B63D8D45015F}" presName="ThreeNodes_3" presStyleLbl="node1" presStyleIdx="2" presStyleCnt="3">
        <dgm:presLayoutVars>
          <dgm:bulletEnabled val="1"/>
        </dgm:presLayoutVars>
      </dgm:prSet>
      <dgm:spPr/>
    </dgm:pt>
    <dgm:pt modelId="{74F23ABC-E203-4571-B60B-7B5ADFF9A62D}" type="pres">
      <dgm:prSet presAssocID="{90538B8A-1AEF-434C-8839-B63D8D45015F}" presName="ThreeConn_1-2" presStyleLbl="fgAccFollowNode1" presStyleIdx="0" presStyleCnt="2">
        <dgm:presLayoutVars>
          <dgm:bulletEnabled val="1"/>
        </dgm:presLayoutVars>
      </dgm:prSet>
      <dgm:spPr/>
    </dgm:pt>
    <dgm:pt modelId="{52F7B1AB-A9A8-4615-B344-FEF20EB4F760}" type="pres">
      <dgm:prSet presAssocID="{90538B8A-1AEF-434C-8839-B63D8D45015F}" presName="ThreeConn_2-3" presStyleLbl="fgAccFollowNode1" presStyleIdx="1" presStyleCnt="2">
        <dgm:presLayoutVars>
          <dgm:bulletEnabled val="1"/>
        </dgm:presLayoutVars>
      </dgm:prSet>
      <dgm:spPr/>
    </dgm:pt>
    <dgm:pt modelId="{7F788B5A-5183-4ACB-8C96-4D05C4E8AC3F}" type="pres">
      <dgm:prSet presAssocID="{90538B8A-1AEF-434C-8839-B63D8D45015F}" presName="ThreeNodes_1_text" presStyleLbl="node1" presStyleIdx="2" presStyleCnt="3">
        <dgm:presLayoutVars>
          <dgm:bulletEnabled val="1"/>
        </dgm:presLayoutVars>
      </dgm:prSet>
      <dgm:spPr/>
    </dgm:pt>
    <dgm:pt modelId="{FE6425FB-8D2F-4519-80EF-DB01F51BDDCF}" type="pres">
      <dgm:prSet presAssocID="{90538B8A-1AEF-434C-8839-B63D8D45015F}" presName="ThreeNodes_2_text" presStyleLbl="node1" presStyleIdx="2" presStyleCnt="3">
        <dgm:presLayoutVars>
          <dgm:bulletEnabled val="1"/>
        </dgm:presLayoutVars>
      </dgm:prSet>
      <dgm:spPr/>
    </dgm:pt>
    <dgm:pt modelId="{F1B20DB0-10A3-4C1A-9EC8-DE0DA85F7BD0}" type="pres">
      <dgm:prSet presAssocID="{90538B8A-1AEF-434C-8839-B63D8D45015F}" presName="ThreeNodes_3_text" presStyleLbl="node1" presStyleIdx="2" presStyleCnt="3">
        <dgm:presLayoutVars>
          <dgm:bulletEnabled val="1"/>
        </dgm:presLayoutVars>
      </dgm:prSet>
      <dgm:spPr/>
    </dgm:pt>
  </dgm:ptLst>
  <dgm:cxnLst>
    <dgm:cxn modelId="{95E09F0C-D402-407A-BD73-957263895B18}" type="presOf" srcId="{9FB38812-2B6F-439F-A1A2-F6929E3DAB63}" destId="{F1B20DB0-10A3-4C1A-9EC8-DE0DA85F7BD0}" srcOrd="1" destOrd="0" presId="urn:microsoft.com/office/officeart/2005/8/layout/vProcess5"/>
    <dgm:cxn modelId="{CA9B3715-EAD6-4D18-8B27-74071CBF3156}" type="presOf" srcId="{90538B8A-1AEF-434C-8839-B63D8D45015F}" destId="{88FF5BA5-DC1A-4B95-9F5D-59D8917008EA}" srcOrd="0" destOrd="0" presId="urn:microsoft.com/office/officeart/2005/8/layout/vProcess5"/>
    <dgm:cxn modelId="{F813FD2D-5577-4788-8BAC-3A0AA4EEA54E}" type="presOf" srcId="{FCC809DF-A153-4952-91E3-F283B96AC8F2}" destId="{7F788B5A-5183-4ACB-8C96-4D05C4E8AC3F}" srcOrd="1" destOrd="0" presId="urn:microsoft.com/office/officeart/2005/8/layout/vProcess5"/>
    <dgm:cxn modelId="{0CB53C4B-251B-41D6-9D09-3119F2D3D09B}" srcId="{90538B8A-1AEF-434C-8839-B63D8D45015F}" destId="{9FB38812-2B6F-439F-A1A2-F6929E3DAB63}" srcOrd="2" destOrd="0" parTransId="{D3628BF3-D5A7-4B4C-9C59-406940956504}" sibTransId="{B7F44240-FD3A-483E-8877-6F44000BC039}"/>
    <dgm:cxn modelId="{67954F75-2ED3-456B-9DAC-C559F0E8E598}" srcId="{90538B8A-1AEF-434C-8839-B63D8D45015F}" destId="{FCC809DF-A153-4952-91E3-F283B96AC8F2}" srcOrd="0" destOrd="0" parTransId="{FA21FA06-91AB-4EFA-B533-D43C19DAA857}" sibTransId="{021C708C-C20D-4434-AF24-663C4B2CAFE5}"/>
    <dgm:cxn modelId="{EF42FE96-86C7-4E7E-8DF7-41B5DBA85C6E}" type="presOf" srcId="{021C708C-C20D-4434-AF24-663C4B2CAFE5}" destId="{74F23ABC-E203-4571-B60B-7B5ADFF9A62D}" srcOrd="0" destOrd="0" presId="urn:microsoft.com/office/officeart/2005/8/layout/vProcess5"/>
    <dgm:cxn modelId="{2E05DCA7-F268-4CD9-ABE0-2CDCB68D7730}" type="presOf" srcId="{9FB38812-2B6F-439F-A1A2-F6929E3DAB63}" destId="{7A880FE3-9733-4CD9-86CA-0E411BEBC9FD}" srcOrd="0" destOrd="0" presId="urn:microsoft.com/office/officeart/2005/8/layout/vProcess5"/>
    <dgm:cxn modelId="{709718BD-4425-4E6F-B09D-DD672E23F5BA}" type="presOf" srcId="{79D78B4A-1640-46D7-A27D-9299D4F4C975}" destId="{52F7B1AB-A9A8-4615-B344-FEF20EB4F760}" srcOrd="0" destOrd="0" presId="urn:microsoft.com/office/officeart/2005/8/layout/vProcess5"/>
    <dgm:cxn modelId="{92B554BF-BDBC-40A0-9FDA-21F6CDF224C1}" type="presOf" srcId="{1C3B25C5-22AC-4A34-8221-6AD0C66EE4E8}" destId="{CEF4F842-D105-4F85-A4AF-8FE00B660F1F}" srcOrd="0" destOrd="0" presId="urn:microsoft.com/office/officeart/2005/8/layout/vProcess5"/>
    <dgm:cxn modelId="{086081C4-CAE5-47D4-94C4-128A64402D64}" type="presOf" srcId="{1C3B25C5-22AC-4A34-8221-6AD0C66EE4E8}" destId="{FE6425FB-8D2F-4519-80EF-DB01F51BDDCF}" srcOrd="1" destOrd="0" presId="urn:microsoft.com/office/officeart/2005/8/layout/vProcess5"/>
    <dgm:cxn modelId="{8F92ADC4-DC51-4A55-8770-3CE56130DF4E}" type="presOf" srcId="{FCC809DF-A153-4952-91E3-F283B96AC8F2}" destId="{676EB22D-D526-46EF-93F5-1E3024CBABCB}" srcOrd="0" destOrd="0" presId="urn:microsoft.com/office/officeart/2005/8/layout/vProcess5"/>
    <dgm:cxn modelId="{D56AAFF9-8241-4478-94B8-33E26BBD9587}" srcId="{90538B8A-1AEF-434C-8839-B63D8D45015F}" destId="{1C3B25C5-22AC-4A34-8221-6AD0C66EE4E8}" srcOrd="1" destOrd="0" parTransId="{76EEF0DD-3A48-41F7-914E-9AEFC1E26C42}" sibTransId="{79D78B4A-1640-46D7-A27D-9299D4F4C975}"/>
    <dgm:cxn modelId="{FB448810-58F5-43BE-BE47-2FE7D485D9DF}" type="presParOf" srcId="{88FF5BA5-DC1A-4B95-9F5D-59D8917008EA}" destId="{AAF6D98F-41C0-4B6D-84C4-A9A427D4B014}" srcOrd="0" destOrd="0" presId="urn:microsoft.com/office/officeart/2005/8/layout/vProcess5"/>
    <dgm:cxn modelId="{34EA0363-31B2-4C1B-8322-1D554E3512FC}" type="presParOf" srcId="{88FF5BA5-DC1A-4B95-9F5D-59D8917008EA}" destId="{676EB22D-D526-46EF-93F5-1E3024CBABCB}" srcOrd="1" destOrd="0" presId="urn:microsoft.com/office/officeart/2005/8/layout/vProcess5"/>
    <dgm:cxn modelId="{1E6FE58C-DD38-4727-B5B5-71D2EAD26B1A}" type="presParOf" srcId="{88FF5BA5-DC1A-4B95-9F5D-59D8917008EA}" destId="{CEF4F842-D105-4F85-A4AF-8FE00B660F1F}" srcOrd="2" destOrd="0" presId="urn:microsoft.com/office/officeart/2005/8/layout/vProcess5"/>
    <dgm:cxn modelId="{FA2E226B-2840-4CEB-9AF2-D2CD0D5F0FEB}" type="presParOf" srcId="{88FF5BA5-DC1A-4B95-9F5D-59D8917008EA}" destId="{7A880FE3-9733-4CD9-86CA-0E411BEBC9FD}" srcOrd="3" destOrd="0" presId="urn:microsoft.com/office/officeart/2005/8/layout/vProcess5"/>
    <dgm:cxn modelId="{71E30940-318B-411F-91D3-C2D86A14EE11}" type="presParOf" srcId="{88FF5BA5-DC1A-4B95-9F5D-59D8917008EA}" destId="{74F23ABC-E203-4571-B60B-7B5ADFF9A62D}" srcOrd="4" destOrd="0" presId="urn:microsoft.com/office/officeart/2005/8/layout/vProcess5"/>
    <dgm:cxn modelId="{169D6641-E409-450C-918F-97F6C1DF2B9D}" type="presParOf" srcId="{88FF5BA5-DC1A-4B95-9F5D-59D8917008EA}" destId="{52F7B1AB-A9A8-4615-B344-FEF20EB4F760}" srcOrd="5" destOrd="0" presId="urn:microsoft.com/office/officeart/2005/8/layout/vProcess5"/>
    <dgm:cxn modelId="{CC0C8971-18C5-4E11-B2E7-F6F595954321}" type="presParOf" srcId="{88FF5BA5-DC1A-4B95-9F5D-59D8917008EA}" destId="{7F788B5A-5183-4ACB-8C96-4D05C4E8AC3F}" srcOrd="6" destOrd="0" presId="urn:microsoft.com/office/officeart/2005/8/layout/vProcess5"/>
    <dgm:cxn modelId="{4172839B-737A-4A3B-8A13-5464A33C6998}" type="presParOf" srcId="{88FF5BA5-DC1A-4B95-9F5D-59D8917008EA}" destId="{FE6425FB-8D2F-4519-80EF-DB01F51BDDCF}" srcOrd="7" destOrd="0" presId="urn:microsoft.com/office/officeart/2005/8/layout/vProcess5"/>
    <dgm:cxn modelId="{F3976854-EEAC-4FF4-A580-F005E740461C}" type="presParOf" srcId="{88FF5BA5-DC1A-4B95-9F5D-59D8917008EA}" destId="{F1B20DB0-10A3-4C1A-9EC8-DE0DA85F7BD0}"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A7A8EF5-516C-4AD1-AA9D-EE76F66D9AC2}"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F28430BC-1C99-49F5-9CE9-13A92FBDD160}">
      <dgm:prSet custT="1"/>
      <dgm:spPr/>
      <dgm:t>
        <a:bodyPr/>
        <a:lstStyle/>
        <a:p>
          <a:pPr>
            <a:defRPr cap="all"/>
          </a:pPr>
          <a:r>
            <a:rPr lang="en-US" sz="1400" b="0" i="0" dirty="0"/>
            <a:t>I'm Abinaya Palanisamy, a final-year Computer Science student</a:t>
          </a:r>
          <a:r>
            <a:rPr lang="en-US" sz="1100" b="0" i="0" dirty="0"/>
            <a:t>.</a:t>
          </a:r>
          <a:endParaRPr lang="en-US" sz="1100" dirty="0"/>
        </a:p>
      </dgm:t>
    </dgm:pt>
    <dgm:pt modelId="{3FDE2C60-7597-4AF6-872A-E53728D3A512}" type="parTrans" cxnId="{2797FAD4-4C36-4AC3-8126-12B3C0E943A8}">
      <dgm:prSet/>
      <dgm:spPr/>
      <dgm:t>
        <a:bodyPr/>
        <a:lstStyle/>
        <a:p>
          <a:endParaRPr lang="en-US"/>
        </a:p>
      </dgm:t>
    </dgm:pt>
    <dgm:pt modelId="{2B71A4FB-B24D-48A2-9867-F12D05F623BD}" type="sibTrans" cxnId="{2797FAD4-4C36-4AC3-8126-12B3C0E943A8}">
      <dgm:prSet/>
      <dgm:spPr/>
      <dgm:t>
        <a:bodyPr/>
        <a:lstStyle/>
        <a:p>
          <a:endParaRPr lang="en-US"/>
        </a:p>
      </dgm:t>
    </dgm:pt>
    <dgm:pt modelId="{E230B76A-F764-4FF7-819D-85B82337C516}">
      <dgm:prSet custT="1"/>
      <dgm:spPr/>
      <dgm:t>
        <a:bodyPr/>
        <a:lstStyle/>
        <a:p>
          <a:pPr>
            <a:defRPr cap="all"/>
          </a:pPr>
          <a:r>
            <a:rPr lang="en-US" sz="1400" b="0" i="0" dirty="0"/>
            <a:t>Completed the Google Data Analytics Professional Certificate.</a:t>
          </a:r>
          <a:endParaRPr lang="en-US" sz="1400" dirty="0"/>
        </a:p>
      </dgm:t>
    </dgm:pt>
    <dgm:pt modelId="{A2481B19-5BAA-4C48-A263-5496346A41DD}" type="parTrans" cxnId="{106DE4B2-14E5-4B28-9B0C-30B417B3BA78}">
      <dgm:prSet/>
      <dgm:spPr/>
      <dgm:t>
        <a:bodyPr/>
        <a:lstStyle/>
        <a:p>
          <a:endParaRPr lang="en-US"/>
        </a:p>
      </dgm:t>
    </dgm:pt>
    <dgm:pt modelId="{9A446F63-DB21-4FCA-8B03-4C83BECB39D9}" type="sibTrans" cxnId="{106DE4B2-14E5-4B28-9B0C-30B417B3BA78}">
      <dgm:prSet/>
      <dgm:spPr/>
      <dgm:t>
        <a:bodyPr/>
        <a:lstStyle/>
        <a:p>
          <a:endParaRPr lang="en-US"/>
        </a:p>
      </dgm:t>
    </dgm:pt>
    <dgm:pt modelId="{1C53EEF9-A3C7-4D63-9F3E-5CA02F478946}">
      <dgm:prSet custT="1"/>
      <dgm:spPr/>
      <dgm:t>
        <a:bodyPr/>
        <a:lstStyle/>
        <a:p>
          <a:pPr>
            <a:defRPr cap="all"/>
          </a:pPr>
          <a:r>
            <a:rPr lang="en-US" sz="1400" b="0" i="0" dirty="0"/>
            <a:t>Currently interning at Analytics Avenue, I’m diving into Data Analysis through hands-on projects, aligning theory with real-world practice.</a:t>
          </a:r>
          <a:endParaRPr lang="en-US" sz="1400" dirty="0"/>
        </a:p>
      </dgm:t>
    </dgm:pt>
    <dgm:pt modelId="{496C379B-8723-49CA-BDDB-1F5720F17B4E}" type="parTrans" cxnId="{8B10F95C-DB7E-4FA2-B2F7-8F7E741A96EA}">
      <dgm:prSet/>
      <dgm:spPr/>
      <dgm:t>
        <a:bodyPr/>
        <a:lstStyle/>
        <a:p>
          <a:endParaRPr lang="en-US"/>
        </a:p>
      </dgm:t>
    </dgm:pt>
    <dgm:pt modelId="{F492A03C-64F8-40B5-A25A-67B725612EDE}" type="sibTrans" cxnId="{8B10F95C-DB7E-4FA2-B2F7-8F7E741A96EA}">
      <dgm:prSet/>
      <dgm:spPr/>
      <dgm:t>
        <a:bodyPr/>
        <a:lstStyle/>
        <a:p>
          <a:endParaRPr lang="en-US"/>
        </a:p>
      </dgm:t>
    </dgm:pt>
    <dgm:pt modelId="{67D9C7F1-383F-4EAF-9FF6-1AF2B51FB285}">
      <dgm:prSet custT="1"/>
      <dgm:spPr/>
      <dgm:t>
        <a:bodyPr/>
        <a:lstStyle/>
        <a:p>
          <a:pPr>
            <a:defRPr cap="all"/>
          </a:pPr>
          <a:r>
            <a:rPr lang="en-US" sz="1400" b="0" i="0" dirty="0"/>
            <a:t>I’m set to make my mark in the dynamic world of data science.</a:t>
          </a:r>
        </a:p>
        <a:p>
          <a:pPr>
            <a:defRPr cap="all"/>
          </a:pPr>
          <a:r>
            <a:rPr lang="en-US" sz="1400" dirty="0">
              <a:solidFill>
                <a:schemeClr val="accent2">
                  <a:lumMod val="60000"/>
                  <a:lumOff val="40000"/>
                </a:schemeClr>
              </a:solidFill>
              <a:hlinkClick xmlns:r="http://schemas.openxmlformats.org/officeDocument/2006/relationships" r:id="rId1">
                <a:extLst>
                  <a:ext uri="{A12FA001-AC4F-418D-AE19-62706E023703}">
                    <ahyp:hlinkClr xmlns:ahyp="http://schemas.microsoft.com/office/drawing/2018/hyperlinkcolor" val="tx"/>
                  </a:ext>
                </a:extLst>
              </a:hlinkClick>
            </a:rPr>
            <a:t>View My resume</a:t>
          </a:r>
          <a:endParaRPr lang="en-US" sz="1400" dirty="0">
            <a:solidFill>
              <a:schemeClr val="accent2">
                <a:lumMod val="60000"/>
                <a:lumOff val="40000"/>
              </a:schemeClr>
            </a:solidFill>
          </a:endParaRPr>
        </a:p>
      </dgm:t>
    </dgm:pt>
    <dgm:pt modelId="{487B7ABC-D05D-4520-BE47-DD237237EF1B}" type="parTrans" cxnId="{729E3A4E-D62D-4AC1-BC52-8AB1F70E5CD1}">
      <dgm:prSet/>
      <dgm:spPr/>
      <dgm:t>
        <a:bodyPr/>
        <a:lstStyle/>
        <a:p>
          <a:endParaRPr lang="en-US"/>
        </a:p>
      </dgm:t>
    </dgm:pt>
    <dgm:pt modelId="{078E2546-51C9-4C6A-B654-B199483B654A}" type="sibTrans" cxnId="{729E3A4E-D62D-4AC1-BC52-8AB1F70E5CD1}">
      <dgm:prSet/>
      <dgm:spPr/>
      <dgm:t>
        <a:bodyPr/>
        <a:lstStyle/>
        <a:p>
          <a:endParaRPr lang="en-US"/>
        </a:p>
      </dgm:t>
    </dgm:pt>
    <dgm:pt modelId="{4B979FA3-F97C-43EB-A55B-91A86BBE9271}" type="pres">
      <dgm:prSet presAssocID="{4A7A8EF5-516C-4AD1-AA9D-EE76F66D9AC2}" presName="root" presStyleCnt="0">
        <dgm:presLayoutVars>
          <dgm:dir/>
          <dgm:resizeHandles val="exact"/>
        </dgm:presLayoutVars>
      </dgm:prSet>
      <dgm:spPr/>
    </dgm:pt>
    <dgm:pt modelId="{89FCFD06-BB86-4BD7-B9D6-85919353290C}" type="pres">
      <dgm:prSet presAssocID="{F28430BC-1C99-49F5-9CE9-13A92FBDD160}" presName="compNode" presStyleCnt="0"/>
      <dgm:spPr/>
    </dgm:pt>
    <dgm:pt modelId="{4AA7C521-5CCB-46D5-B653-7C5191403831}" type="pres">
      <dgm:prSet presAssocID="{F28430BC-1C99-49F5-9CE9-13A92FBDD160}" presName="iconBgRect" presStyleLbl="bgShp" presStyleIdx="0" presStyleCnt="4"/>
      <dgm:spPr>
        <a:prstGeom prst="round2DiagRect">
          <a:avLst>
            <a:gd name="adj1" fmla="val 29727"/>
            <a:gd name="adj2" fmla="val 0"/>
          </a:avLst>
        </a:prstGeom>
      </dgm:spPr>
    </dgm:pt>
    <dgm:pt modelId="{C332431D-64D3-4418-8D85-329C49A2A2B5}" type="pres">
      <dgm:prSet presAssocID="{F28430BC-1C99-49F5-9CE9-13A92FBDD160}" presName="iconRect" presStyleLbl="node1" presStyleIdx="0" presStyleCnt="4"/>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Bank"/>
        </a:ext>
      </dgm:extLst>
    </dgm:pt>
    <dgm:pt modelId="{C39419A9-DB5B-41D3-B397-DC7856AF96F9}" type="pres">
      <dgm:prSet presAssocID="{F28430BC-1C99-49F5-9CE9-13A92FBDD160}" presName="spaceRect" presStyleCnt="0"/>
      <dgm:spPr/>
    </dgm:pt>
    <dgm:pt modelId="{F2D2BF8D-512B-4A98-95E8-E369BA3736F9}" type="pres">
      <dgm:prSet presAssocID="{F28430BC-1C99-49F5-9CE9-13A92FBDD160}" presName="textRect" presStyleLbl="revTx" presStyleIdx="0" presStyleCnt="4" custScaleX="117174">
        <dgm:presLayoutVars>
          <dgm:chMax val="1"/>
          <dgm:chPref val="1"/>
        </dgm:presLayoutVars>
      </dgm:prSet>
      <dgm:spPr/>
    </dgm:pt>
    <dgm:pt modelId="{94624AED-1EC6-489D-A862-B99E4B7E732F}" type="pres">
      <dgm:prSet presAssocID="{2B71A4FB-B24D-48A2-9867-F12D05F623BD}" presName="sibTrans" presStyleCnt="0"/>
      <dgm:spPr/>
    </dgm:pt>
    <dgm:pt modelId="{31D1C0ED-91C1-41BD-8773-10224F5ED580}" type="pres">
      <dgm:prSet presAssocID="{E230B76A-F764-4FF7-819D-85B82337C516}" presName="compNode" presStyleCnt="0"/>
      <dgm:spPr/>
    </dgm:pt>
    <dgm:pt modelId="{6404F900-5C72-4421-AAFE-425C44F9D2B4}" type="pres">
      <dgm:prSet presAssocID="{E230B76A-F764-4FF7-819D-85B82337C516}" presName="iconBgRect" presStyleLbl="bgShp" presStyleIdx="1" presStyleCnt="4"/>
      <dgm:spPr>
        <a:prstGeom prst="round2DiagRect">
          <a:avLst>
            <a:gd name="adj1" fmla="val 29727"/>
            <a:gd name="adj2" fmla="val 0"/>
          </a:avLst>
        </a:prstGeom>
      </dgm:spPr>
    </dgm:pt>
    <dgm:pt modelId="{88B74320-930E-40BF-AAD3-CBB35E4B8BE3}" type="pres">
      <dgm:prSet presAssocID="{E230B76A-F764-4FF7-819D-85B82337C516}" presName="iconRect" presStyleLbl="node1" presStyleIdx="1" presStyleCnt="4"/>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Ribbon"/>
        </a:ext>
      </dgm:extLst>
    </dgm:pt>
    <dgm:pt modelId="{DF5ECBB0-FB82-42A9-A0EB-0B6FD961B088}" type="pres">
      <dgm:prSet presAssocID="{E230B76A-F764-4FF7-819D-85B82337C516}" presName="spaceRect" presStyleCnt="0"/>
      <dgm:spPr/>
    </dgm:pt>
    <dgm:pt modelId="{D192F44A-CDAE-485F-87DD-22DE1A0D70B2}" type="pres">
      <dgm:prSet presAssocID="{E230B76A-F764-4FF7-819D-85B82337C516}" presName="textRect" presStyleLbl="revTx" presStyleIdx="1" presStyleCnt="4">
        <dgm:presLayoutVars>
          <dgm:chMax val="1"/>
          <dgm:chPref val="1"/>
        </dgm:presLayoutVars>
      </dgm:prSet>
      <dgm:spPr/>
    </dgm:pt>
    <dgm:pt modelId="{C29061F9-7D42-4BB9-B8F3-CFC6D35087E2}" type="pres">
      <dgm:prSet presAssocID="{9A446F63-DB21-4FCA-8B03-4C83BECB39D9}" presName="sibTrans" presStyleCnt="0"/>
      <dgm:spPr/>
    </dgm:pt>
    <dgm:pt modelId="{2F76658F-565F-4141-9808-AFEFB90513C2}" type="pres">
      <dgm:prSet presAssocID="{1C53EEF9-A3C7-4D63-9F3E-5CA02F478946}" presName="compNode" presStyleCnt="0"/>
      <dgm:spPr/>
    </dgm:pt>
    <dgm:pt modelId="{F9E1EC63-96BD-4C69-BE68-6E9BE5F1B29C}" type="pres">
      <dgm:prSet presAssocID="{1C53EEF9-A3C7-4D63-9F3E-5CA02F478946}" presName="iconBgRect" presStyleLbl="bgShp" presStyleIdx="2" presStyleCnt="4"/>
      <dgm:spPr>
        <a:prstGeom prst="round2DiagRect">
          <a:avLst>
            <a:gd name="adj1" fmla="val 29727"/>
            <a:gd name="adj2" fmla="val 0"/>
          </a:avLst>
        </a:prstGeom>
      </dgm:spPr>
    </dgm:pt>
    <dgm:pt modelId="{DF118994-E478-4311-8003-C983BA4CA52C}" type="pres">
      <dgm:prSet presAssocID="{1C53EEF9-A3C7-4D63-9F3E-5CA02F478946}" presName="iconRect" presStyleLbl="node1" presStyleIdx="2" presStyleCnt="4"/>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Business Growth"/>
        </a:ext>
      </dgm:extLst>
    </dgm:pt>
    <dgm:pt modelId="{D2226C13-49A5-445E-B1C8-05B06B01E870}" type="pres">
      <dgm:prSet presAssocID="{1C53EEF9-A3C7-4D63-9F3E-5CA02F478946}" presName="spaceRect" presStyleCnt="0"/>
      <dgm:spPr/>
    </dgm:pt>
    <dgm:pt modelId="{592A848A-4554-4E45-9D53-83CF56A961F5}" type="pres">
      <dgm:prSet presAssocID="{1C53EEF9-A3C7-4D63-9F3E-5CA02F478946}" presName="textRect" presStyleLbl="revTx" presStyleIdx="2" presStyleCnt="4">
        <dgm:presLayoutVars>
          <dgm:chMax val="1"/>
          <dgm:chPref val="1"/>
        </dgm:presLayoutVars>
      </dgm:prSet>
      <dgm:spPr/>
    </dgm:pt>
    <dgm:pt modelId="{BDC0FAD1-D63E-4C7D-B7CD-C297A432E0F5}" type="pres">
      <dgm:prSet presAssocID="{F492A03C-64F8-40B5-A25A-67B725612EDE}" presName="sibTrans" presStyleCnt="0"/>
      <dgm:spPr/>
    </dgm:pt>
    <dgm:pt modelId="{C278B842-6B9F-41B8-A2D6-E2769A543B53}" type="pres">
      <dgm:prSet presAssocID="{67D9C7F1-383F-4EAF-9FF6-1AF2B51FB285}" presName="compNode" presStyleCnt="0"/>
      <dgm:spPr/>
    </dgm:pt>
    <dgm:pt modelId="{AB2C8034-F17F-454A-9479-752273D7E732}" type="pres">
      <dgm:prSet presAssocID="{67D9C7F1-383F-4EAF-9FF6-1AF2B51FB285}" presName="iconBgRect" presStyleLbl="bgShp" presStyleIdx="3" presStyleCnt="4"/>
      <dgm:spPr>
        <a:prstGeom prst="round2DiagRect">
          <a:avLst>
            <a:gd name="adj1" fmla="val 29727"/>
            <a:gd name="adj2" fmla="val 0"/>
          </a:avLst>
        </a:prstGeom>
      </dgm:spPr>
    </dgm:pt>
    <dgm:pt modelId="{A1FDC757-6DB0-4235-A189-75A701C487A9}" type="pres">
      <dgm:prSet presAssocID="{67D9C7F1-383F-4EAF-9FF6-1AF2B51FB285}" presName="iconRect" presStyleLbl="node1" presStyleIdx="3" presStyleCnt="4"/>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dgm:spPr>
      <dgm:extLst>
        <a:ext uri="{E40237B7-FDA0-4F09-8148-C483321AD2D9}">
          <dgm14:cNvPr xmlns:dgm14="http://schemas.microsoft.com/office/drawing/2010/diagram" id="0" name="" descr="Tiger"/>
        </a:ext>
      </dgm:extLst>
    </dgm:pt>
    <dgm:pt modelId="{F473DF24-B6A6-460D-9184-5F6D1C142596}" type="pres">
      <dgm:prSet presAssocID="{67D9C7F1-383F-4EAF-9FF6-1AF2B51FB285}" presName="spaceRect" presStyleCnt="0"/>
      <dgm:spPr/>
    </dgm:pt>
    <dgm:pt modelId="{F2F8946F-7CAB-4895-9249-EB709FD959EC}" type="pres">
      <dgm:prSet presAssocID="{67D9C7F1-383F-4EAF-9FF6-1AF2B51FB285}" presName="textRect" presStyleLbl="revTx" presStyleIdx="3" presStyleCnt="4">
        <dgm:presLayoutVars>
          <dgm:chMax val="1"/>
          <dgm:chPref val="1"/>
        </dgm:presLayoutVars>
      </dgm:prSet>
      <dgm:spPr/>
    </dgm:pt>
  </dgm:ptLst>
  <dgm:cxnLst>
    <dgm:cxn modelId="{52738F02-8558-4F00-9F4F-10D6554D72C4}" type="presOf" srcId="{67D9C7F1-383F-4EAF-9FF6-1AF2B51FB285}" destId="{F2F8946F-7CAB-4895-9249-EB709FD959EC}" srcOrd="0" destOrd="0" presId="urn:microsoft.com/office/officeart/2018/5/layout/IconLeafLabelList"/>
    <dgm:cxn modelId="{336A8E25-27E8-4288-908C-E461B76E67E9}" type="presOf" srcId="{E230B76A-F764-4FF7-819D-85B82337C516}" destId="{D192F44A-CDAE-485F-87DD-22DE1A0D70B2}" srcOrd="0" destOrd="0" presId="urn:microsoft.com/office/officeart/2018/5/layout/IconLeafLabelList"/>
    <dgm:cxn modelId="{8B10F95C-DB7E-4FA2-B2F7-8F7E741A96EA}" srcId="{4A7A8EF5-516C-4AD1-AA9D-EE76F66D9AC2}" destId="{1C53EEF9-A3C7-4D63-9F3E-5CA02F478946}" srcOrd="2" destOrd="0" parTransId="{496C379B-8723-49CA-BDDB-1F5720F17B4E}" sibTransId="{F492A03C-64F8-40B5-A25A-67B725612EDE}"/>
    <dgm:cxn modelId="{4659156A-F907-409B-B5E2-428ACF162646}" type="presOf" srcId="{1C53EEF9-A3C7-4D63-9F3E-5CA02F478946}" destId="{592A848A-4554-4E45-9D53-83CF56A961F5}" srcOrd="0" destOrd="0" presId="urn:microsoft.com/office/officeart/2018/5/layout/IconLeafLabelList"/>
    <dgm:cxn modelId="{729E3A4E-D62D-4AC1-BC52-8AB1F70E5CD1}" srcId="{4A7A8EF5-516C-4AD1-AA9D-EE76F66D9AC2}" destId="{67D9C7F1-383F-4EAF-9FF6-1AF2B51FB285}" srcOrd="3" destOrd="0" parTransId="{487B7ABC-D05D-4520-BE47-DD237237EF1B}" sibTransId="{078E2546-51C9-4C6A-B654-B199483B654A}"/>
    <dgm:cxn modelId="{C20B6AA2-513F-43C1-B2A0-F4AFC24D4A3D}" type="presOf" srcId="{F28430BC-1C99-49F5-9CE9-13A92FBDD160}" destId="{F2D2BF8D-512B-4A98-95E8-E369BA3736F9}" srcOrd="0" destOrd="0" presId="urn:microsoft.com/office/officeart/2018/5/layout/IconLeafLabelList"/>
    <dgm:cxn modelId="{106DE4B2-14E5-4B28-9B0C-30B417B3BA78}" srcId="{4A7A8EF5-516C-4AD1-AA9D-EE76F66D9AC2}" destId="{E230B76A-F764-4FF7-819D-85B82337C516}" srcOrd="1" destOrd="0" parTransId="{A2481B19-5BAA-4C48-A263-5496346A41DD}" sibTransId="{9A446F63-DB21-4FCA-8B03-4C83BECB39D9}"/>
    <dgm:cxn modelId="{658C67BD-B284-46EC-BDD4-1CEFB7594EBC}" type="presOf" srcId="{4A7A8EF5-516C-4AD1-AA9D-EE76F66D9AC2}" destId="{4B979FA3-F97C-43EB-A55B-91A86BBE9271}" srcOrd="0" destOrd="0" presId="urn:microsoft.com/office/officeart/2018/5/layout/IconLeafLabelList"/>
    <dgm:cxn modelId="{2797FAD4-4C36-4AC3-8126-12B3C0E943A8}" srcId="{4A7A8EF5-516C-4AD1-AA9D-EE76F66D9AC2}" destId="{F28430BC-1C99-49F5-9CE9-13A92FBDD160}" srcOrd="0" destOrd="0" parTransId="{3FDE2C60-7597-4AF6-872A-E53728D3A512}" sibTransId="{2B71A4FB-B24D-48A2-9867-F12D05F623BD}"/>
    <dgm:cxn modelId="{DCCDAA99-5AE1-4EE3-9703-0C9D1006422F}" type="presParOf" srcId="{4B979FA3-F97C-43EB-A55B-91A86BBE9271}" destId="{89FCFD06-BB86-4BD7-B9D6-85919353290C}" srcOrd="0" destOrd="0" presId="urn:microsoft.com/office/officeart/2018/5/layout/IconLeafLabelList"/>
    <dgm:cxn modelId="{4A0A4398-ACD1-4216-B575-E8106B06F242}" type="presParOf" srcId="{89FCFD06-BB86-4BD7-B9D6-85919353290C}" destId="{4AA7C521-5CCB-46D5-B653-7C5191403831}" srcOrd="0" destOrd="0" presId="urn:microsoft.com/office/officeart/2018/5/layout/IconLeafLabelList"/>
    <dgm:cxn modelId="{3F912B1D-0096-4135-87C9-DDFABEA2A9E6}" type="presParOf" srcId="{89FCFD06-BB86-4BD7-B9D6-85919353290C}" destId="{C332431D-64D3-4418-8D85-329C49A2A2B5}" srcOrd="1" destOrd="0" presId="urn:microsoft.com/office/officeart/2018/5/layout/IconLeafLabelList"/>
    <dgm:cxn modelId="{F89EBFC3-0D5C-41B7-BD0B-4102F58D5947}" type="presParOf" srcId="{89FCFD06-BB86-4BD7-B9D6-85919353290C}" destId="{C39419A9-DB5B-41D3-B397-DC7856AF96F9}" srcOrd="2" destOrd="0" presId="urn:microsoft.com/office/officeart/2018/5/layout/IconLeafLabelList"/>
    <dgm:cxn modelId="{65FCE329-415C-4E38-8F13-F5BE4B776004}" type="presParOf" srcId="{89FCFD06-BB86-4BD7-B9D6-85919353290C}" destId="{F2D2BF8D-512B-4A98-95E8-E369BA3736F9}" srcOrd="3" destOrd="0" presId="urn:microsoft.com/office/officeart/2018/5/layout/IconLeafLabelList"/>
    <dgm:cxn modelId="{2139F821-8689-4DD1-9940-93C84130AEC2}" type="presParOf" srcId="{4B979FA3-F97C-43EB-A55B-91A86BBE9271}" destId="{94624AED-1EC6-489D-A862-B99E4B7E732F}" srcOrd="1" destOrd="0" presId="urn:microsoft.com/office/officeart/2018/5/layout/IconLeafLabelList"/>
    <dgm:cxn modelId="{FE012D47-F85C-4AC9-9425-E04CBBAC1EE9}" type="presParOf" srcId="{4B979FA3-F97C-43EB-A55B-91A86BBE9271}" destId="{31D1C0ED-91C1-41BD-8773-10224F5ED580}" srcOrd="2" destOrd="0" presId="urn:microsoft.com/office/officeart/2018/5/layout/IconLeafLabelList"/>
    <dgm:cxn modelId="{198DD9FC-07C5-406E-97C1-012E0DF7B6FC}" type="presParOf" srcId="{31D1C0ED-91C1-41BD-8773-10224F5ED580}" destId="{6404F900-5C72-4421-AAFE-425C44F9D2B4}" srcOrd="0" destOrd="0" presId="urn:microsoft.com/office/officeart/2018/5/layout/IconLeafLabelList"/>
    <dgm:cxn modelId="{671D7BB8-799B-4407-BB25-85EBF49BE209}" type="presParOf" srcId="{31D1C0ED-91C1-41BD-8773-10224F5ED580}" destId="{88B74320-930E-40BF-AAD3-CBB35E4B8BE3}" srcOrd="1" destOrd="0" presId="urn:microsoft.com/office/officeart/2018/5/layout/IconLeafLabelList"/>
    <dgm:cxn modelId="{5B449B1B-019B-41E7-91CB-C80FA1C9C441}" type="presParOf" srcId="{31D1C0ED-91C1-41BD-8773-10224F5ED580}" destId="{DF5ECBB0-FB82-42A9-A0EB-0B6FD961B088}" srcOrd="2" destOrd="0" presId="urn:microsoft.com/office/officeart/2018/5/layout/IconLeafLabelList"/>
    <dgm:cxn modelId="{C95301C0-A014-4569-A978-FD48E2B0642A}" type="presParOf" srcId="{31D1C0ED-91C1-41BD-8773-10224F5ED580}" destId="{D192F44A-CDAE-485F-87DD-22DE1A0D70B2}" srcOrd="3" destOrd="0" presId="urn:microsoft.com/office/officeart/2018/5/layout/IconLeafLabelList"/>
    <dgm:cxn modelId="{56CCFEFF-2355-49E8-AB85-7DFF53EB27B5}" type="presParOf" srcId="{4B979FA3-F97C-43EB-A55B-91A86BBE9271}" destId="{C29061F9-7D42-4BB9-B8F3-CFC6D35087E2}" srcOrd="3" destOrd="0" presId="urn:microsoft.com/office/officeart/2018/5/layout/IconLeafLabelList"/>
    <dgm:cxn modelId="{6C84536B-5BF0-44CC-96B1-40C0ACC8E6F2}" type="presParOf" srcId="{4B979FA3-F97C-43EB-A55B-91A86BBE9271}" destId="{2F76658F-565F-4141-9808-AFEFB90513C2}" srcOrd="4" destOrd="0" presId="urn:microsoft.com/office/officeart/2018/5/layout/IconLeafLabelList"/>
    <dgm:cxn modelId="{C87DD6BC-8E6E-4BB9-ABB5-F06018C7B84C}" type="presParOf" srcId="{2F76658F-565F-4141-9808-AFEFB90513C2}" destId="{F9E1EC63-96BD-4C69-BE68-6E9BE5F1B29C}" srcOrd="0" destOrd="0" presId="urn:microsoft.com/office/officeart/2018/5/layout/IconLeafLabelList"/>
    <dgm:cxn modelId="{CCC22A0E-553F-4BD9-960D-D1FD9C438FE0}" type="presParOf" srcId="{2F76658F-565F-4141-9808-AFEFB90513C2}" destId="{DF118994-E478-4311-8003-C983BA4CA52C}" srcOrd="1" destOrd="0" presId="urn:microsoft.com/office/officeart/2018/5/layout/IconLeafLabelList"/>
    <dgm:cxn modelId="{76900E26-60C9-4588-B7B1-92E587B19FF9}" type="presParOf" srcId="{2F76658F-565F-4141-9808-AFEFB90513C2}" destId="{D2226C13-49A5-445E-B1C8-05B06B01E870}" srcOrd="2" destOrd="0" presId="urn:microsoft.com/office/officeart/2018/5/layout/IconLeafLabelList"/>
    <dgm:cxn modelId="{E8151F2E-D536-459F-B386-4899437D56C1}" type="presParOf" srcId="{2F76658F-565F-4141-9808-AFEFB90513C2}" destId="{592A848A-4554-4E45-9D53-83CF56A961F5}" srcOrd="3" destOrd="0" presId="urn:microsoft.com/office/officeart/2018/5/layout/IconLeafLabelList"/>
    <dgm:cxn modelId="{2CA35D95-A627-44E8-BE4C-D62FBC77B8E6}" type="presParOf" srcId="{4B979FA3-F97C-43EB-A55B-91A86BBE9271}" destId="{BDC0FAD1-D63E-4C7D-B7CD-C297A432E0F5}" srcOrd="5" destOrd="0" presId="urn:microsoft.com/office/officeart/2018/5/layout/IconLeafLabelList"/>
    <dgm:cxn modelId="{E7224AC5-0B83-4723-90D7-311B3988D67F}" type="presParOf" srcId="{4B979FA3-F97C-43EB-A55B-91A86BBE9271}" destId="{C278B842-6B9F-41B8-A2D6-E2769A543B53}" srcOrd="6" destOrd="0" presId="urn:microsoft.com/office/officeart/2018/5/layout/IconLeafLabelList"/>
    <dgm:cxn modelId="{14782279-885F-4FF4-87E3-BA2EB24D153C}" type="presParOf" srcId="{C278B842-6B9F-41B8-A2D6-E2769A543B53}" destId="{AB2C8034-F17F-454A-9479-752273D7E732}" srcOrd="0" destOrd="0" presId="urn:microsoft.com/office/officeart/2018/5/layout/IconLeafLabelList"/>
    <dgm:cxn modelId="{9444BCF8-66CF-49D4-B784-4726A4DF9B83}" type="presParOf" srcId="{C278B842-6B9F-41B8-A2D6-E2769A543B53}" destId="{A1FDC757-6DB0-4235-A189-75A701C487A9}" srcOrd="1" destOrd="0" presId="urn:microsoft.com/office/officeart/2018/5/layout/IconLeafLabelList"/>
    <dgm:cxn modelId="{BE417A1D-64F0-436F-B109-AAEDA5E71584}" type="presParOf" srcId="{C278B842-6B9F-41B8-A2D6-E2769A543B53}" destId="{F473DF24-B6A6-460D-9184-5F6D1C142596}" srcOrd="2" destOrd="0" presId="urn:microsoft.com/office/officeart/2018/5/layout/IconLeafLabelList"/>
    <dgm:cxn modelId="{0623DC4A-708B-4E3B-9DB3-9FC53D565A3A}" type="presParOf" srcId="{C278B842-6B9F-41B8-A2D6-E2769A543B53}" destId="{F2F8946F-7CAB-4895-9249-EB709FD959EC}"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F1499D4-4EB6-46CB-95AA-82E7A46CC73F}" type="doc">
      <dgm:prSet loTypeId="urn:microsoft.com/office/officeart/2005/8/layout/default" loCatId="list" qsTypeId="urn:microsoft.com/office/officeart/2005/8/quickstyle/simple4" qsCatId="simple" csTypeId="urn:microsoft.com/office/officeart/2005/8/colors/accent0_3" csCatId="mainScheme" phldr="1"/>
      <dgm:spPr/>
      <dgm:t>
        <a:bodyPr/>
        <a:lstStyle/>
        <a:p>
          <a:endParaRPr lang="en-US"/>
        </a:p>
      </dgm:t>
    </dgm:pt>
    <dgm:pt modelId="{ABA0DFD3-3C83-458A-A35A-82E92BDF41BC}">
      <dgm:prSet/>
      <dgm:spPr/>
      <dgm:t>
        <a:bodyPr/>
        <a:lstStyle/>
        <a:p>
          <a:r>
            <a:rPr lang="en-US" dirty="0"/>
            <a:t>Highest number of survey participants belong to the age group 18-30 shows that youngsters are benefitting from the schemes more followed by the age group 41-50.</a:t>
          </a:r>
        </a:p>
      </dgm:t>
    </dgm:pt>
    <dgm:pt modelId="{072EE980-F217-4040-803C-ACAC7CC1F5AF}" type="parTrans" cxnId="{AC335803-0C22-43D2-A90F-9426064BB34B}">
      <dgm:prSet/>
      <dgm:spPr/>
      <dgm:t>
        <a:bodyPr/>
        <a:lstStyle/>
        <a:p>
          <a:endParaRPr lang="en-US"/>
        </a:p>
      </dgm:t>
    </dgm:pt>
    <dgm:pt modelId="{3CE38BB3-155F-4579-9AAA-793604AF6606}" type="sibTrans" cxnId="{AC335803-0C22-43D2-A90F-9426064BB34B}">
      <dgm:prSet/>
      <dgm:spPr/>
      <dgm:t>
        <a:bodyPr/>
        <a:lstStyle/>
        <a:p>
          <a:endParaRPr lang="en-US"/>
        </a:p>
      </dgm:t>
    </dgm:pt>
    <dgm:pt modelId="{1C4C9964-6258-4FDD-B4F4-FA96D4170785}">
      <dgm:prSet/>
      <dgm:spPr/>
      <dgm:t>
        <a:bodyPr/>
        <a:lstStyle/>
        <a:p>
          <a:r>
            <a:rPr lang="en-US" dirty="0"/>
            <a:t>Participants who are studying or  their Bachelor’s Degree are highest population in the survey.</a:t>
          </a:r>
        </a:p>
      </dgm:t>
    </dgm:pt>
    <dgm:pt modelId="{B60BD9B8-9C26-4544-8614-48DC3D2DB554}" type="parTrans" cxnId="{DD2C8B81-8FED-4EE8-B6CE-8470D34E3521}">
      <dgm:prSet/>
      <dgm:spPr/>
      <dgm:t>
        <a:bodyPr/>
        <a:lstStyle/>
        <a:p>
          <a:endParaRPr lang="en-US"/>
        </a:p>
      </dgm:t>
    </dgm:pt>
    <dgm:pt modelId="{E79B2373-7430-4111-A661-E6727F50C919}" type="sibTrans" cxnId="{DD2C8B81-8FED-4EE8-B6CE-8470D34E3521}">
      <dgm:prSet/>
      <dgm:spPr/>
      <dgm:t>
        <a:bodyPr/>
        <a:lstStyle/>
        <a:p>
          <a:endParaRPr lang="en-US"/>
        </a:p>
      </dgm:t>
    </dgm:pt>
    <dgm:pt modelId="{59757492-F8A7-4FDE-B3D6-410606B1605C}">
      <dgm:prSet/>
      <dgm:spPr/>
      <dgm:t>
        <a:bodyPr/>
        <a:lstStyle/>
        <a:p>
          <a:r>
            <a:rPr lang="en-US" dirty="0"/>
            <a:t>Most of the participants are female.</a:t>
          </a:r>
        </a:p>
      </dgm:t>
    </dgm:pt>
    <dgm:pt modelId="{A0D355BB-595D-4D65-844E-60D3FA4E5F96}" type="parTrans" cxnId="{E347F4D7-69A5-4BC2-8EE0-F297F4674036}">
      <dgm:prSet/>
      <dgm:spPr/>
      <dgm:t>
        <a:bodyPr/>
        <a:lstStyle/>
        <a:p>
          <a:endParaRPr lang="en-US"/>
        </a:p>
      </dgm:t>
    </dgm:pt>
    <dgm:pt modelId="{52EE0EBD-9AF0-4A33-B06D-6925132BC7A8}" type="sibTrans" cxnId="{E347F4D7-69A5-4BC2-8EE0-F297F4674036}">
      <dgm:prSet/>
      <dgm:spPr/>
      <dgm:t>
        <a:bodyPr/>
        <a:lstStyle/>
        <a:p>
          <a:endParaRPr lang="en-US"/>
        </a:p>
      </dgm:t>
    </dgm:pt>
    <dgm:pt modelId="{29A00C2F-57C6-49D2-AC88-62E865068FD1}">
      <dgm:prSet/>
      <dgm:spPr/>
      <dgm:t>
        <a:bodyPr/>
        <a:lstStyle/>
        <a:p>
          <a:r>
            <a:rPr lang="en-US" dirty="0"/>
            <a:t>Most</a:t>
          </a:r>
          <a:r>
            <a:rPr lang="en-US" baseline="0" dirty="0"/>
            <a:t> people are aware of the newly introduced schemes.</a:t>
          </a:r>
          <a:endParaRPr lang="en-US" dirty="0"/>
        </a:p>
      </dgm:t>
    </dgm:pt>
    <dgm:pt modelId="{B6FB2711-8CEA-4D6B-BCC3-6D2F5227574E}" type="parTrans" cxnId="{EA47501E-533D-4DB9-9125-4058ADE28B31}">
      <dgm:prSet/>
      <dgm:spPr/>
      <dgm:t>
        <a:bodyPr/>
        <a:lstStyle/>
        <a:p>
          <a:endParaRPr lang="en-US"/>
        </a:p>
      </dgm:t>
    </dgm:pt>
    <dgm:pt modelId="{E7F82DE5-DA47-469C-9552-FF62890E2834}" type="sibTrans" cxnId="{EA47501E-533D-4DB9-9125-4058ADE28B31}">
      <dgm:prSet/>
      <dgm:spPr/>
      <dgm:t>
        <a:bodyPr/>
        <a:lstStyle/>
        <a:p>
          <a:endParaRPr lang="en-US"/>
        </a:p>
      </dgm:t>
    </dgm:pt>
    <dgm:pt modelId="{FF8BAA43-80DF-482E-ADBC-97C00FF19204}">
      <dgm:prSet/>
      <dgm:spPr/>
      <dgm:t>
        <a:bodyPr/>
        <a:lstStyle/>
        <a:p>
          <a:r>
            <a:rPr lang="en-US" dirty="0"/>
            <a:t>Most Participants are benefitted from educational Schemes.</a:t>
          </a:r>
        </a:p>
      </dgm:t>
    </dgm:pt>
    <dgm:pt modelId="{ED401036-5931-4EE2-84A8-A821E65D86E0}" type="parTrans" cxnId="{58B354AF-0219-4EE4-8CC2-F72A7E77EA4E}">
      <dgm:prSet/>
      <dgm:spPr/>
      <dgm:t>
        <a:bodyPr/>
        <a:lstStyle/>
        <a:p>
          <a:endParaRPr lang="en-US"/>
        </a:p>
      </dgm:t>
    </dgm:pt>
    <dgm:pt modelId="{507F911B-B535-4B50-A32C-46904C823CAD}" type="sibTrans" cxnId="{58B354AF-0219-4EE4-8CC2-F72A7E77EA4E}">
      <dgm:prSet/>
      <dgm:spPr/>
      <dgm:t>
        <a:bodyPr/>
        <a:lstStyle/>
        <a:p>
          <a:endParaRPr lang="en-US"/>
        </a:p>
      </dgm:t>
    </dgm:pt>
    <dgm:pt modelId="{C3291AAA-0308-4469-B0AA-64ADA5F7C2D6}">
      <dgm:prSet/>
      <dgm:spPr/>
      <dgm:t>
        <a:bodyPr/>
        <a:lstStyle/>
        <a:p>
          <a:r>
            <a:rPr lang="en-US" dirty="0"/>
            <a:t>Women Welfare Scheme has the highest awareness of all the scheme categories.</a:t>
          </a:r>
        </a:p>
      </dgm:t>
    </dgm:pt>
    <dgm:pt modelId="{598AB757-1354-4AF5-BAA2-076819FBEDB6}" type="parTrans" cxnId="{DCD19847-E385-430F-8C9B-7CCDD6E3262B}">
      <dgm:prSet/>
      <dgm:spPr/>
      <dgm:t>
        <a:bodyPr/>
        <a:lstStyle/>
        <a:p>
          <a:endParaRPr lang="en-US"/>
        </a:p>
      </dgm:t>
    </dgm:pt>
    <dgm:pt modelId="{EB12CF06-6B3F-491F-AF21-7BA3ABB4F06A}" type="sibTrans" cxnId="{DCD19847-E385-430F-8C9B-7CCDD6E3262B}">
      <dgm:prSet/>
      <dgm:spPr/>
      <dgm:t>
        <a:bodyPr/>
        <a:lstStyle/>
        <a:p>
          <a:endParaRPr lang="en-US"/>
        </a:p>
      </dgm:t>
    </dgm:pt>
    <dgm:pt modelId="{1A58FC52-D83A-4EE7-8C3C-B8E56D2CB058}">
      <dgm:prSet/>
      <dgm:spPr/>
      <dgm:t>
        <a:bodyPr/>
        <a:lstStyle/>
        <a:p>
          <a:r>
            <a:rPr lang="en-US" dirty="0"/>
            <a:t>Social Welfare Schemes has the least awareness of all the scheme categories.</a:t>
          </a:r>
        </a:p>
      </dgm:t>
    </dgm:pt>
    <dgm:pt modelId="{0F5F8305-8C23-4290-B98A-0DFA03224ADF}" type="parTrans" cxnId="{2E3EED6E-6903-4645-8C37-5596D799B8F5}">
      <dgm:prSet/>
      <dgm:spPr/>
      <dgm:t>
        <a:bodyPr/>
        <a:lstStyle/>
        <a:p>
          <a:endParaRPr lang="en-US"/>
        </a:p>
      </dgm:t>
    </dgm:pt>
    <dgm:pt modelId="{C9D604F5-1A1E-473F-9279-56030E5A2389}" type="sibTrans" cxnId="{2E3EED6E-6903-4645-8C37-5596D799B8F5}">
      <dgm:prSet/>
      <dgm:spPr/>
      <dgm:t>
        <a:bodyPr/>
        <a:lstStyle/>
        <a:p>
          <a:endParaRPr lang="en-US"/>
        </a:p>
      </dgm:t>
    </dgm:pt>
    <dgm:pt modelId="{252C72EF-F6F7-4B32-B3CF-6D8BD8E91487}">
      <dgm:prSet/>
      <dgm:spPr/>
      <dgm:t>
        <a:bodyPr/>
        <a:lstStyle/>
        <a:p>
          <a:r>
            <a:rPr lang="en-US" dirty="0"/>
            <a:t>Women Welfare Schemes have highest satisfaction rate.</a:t>
          </a:r>
        </a:p>
      </dgm:t>
    </dgm:pt>
    <dgm:pt modelId="{3E168392-D959-4CF7-8536-FC126D2203B9}" type="parTrans" cxnId="{F3CB92CE-8011-4DAF-8263-4CBD0D6B3445}">
      <dgm:prSet/>
      <dgm:spPr/>
      <dgm:t>
        <a:bodyPr/>
        <a:lstStyle/>
        <a:p>
          <a:endParaRPr lang="en-US"/>
        </a:p>
      </dgm:t>
    </dgm:pt>
    <dgm:pt modelId="{E5FAD373-F3A8-4840-AC4B-6D69F9E4B074}" type="sibTrans" cxnId="{F3CB92CE-8011-4DAF-8263-4CBD0D6B3445}">
      <dgm:prSet/>
      <dgm:spPr/>
      <dgm:t>
        <a:bodyPr/>
        <a:lstStyle/>
        <a:p>
          <a:endParaRPr lang="en-US"/>
        </a:p>
      </dgm:t>
    </dgm:pt>
    <dgm:pt modelId="{478BB69F-3E82-4858-9306-2CDFAF232A74}">
      <dgm:prSet/>
      <dgm:spPr/>
      <dgm:t>
        <a:bodyPr/>
        <a:lstStyle/>
        <a:p>
          <a:r>
            <a:rPr lang="en-US" dirty="0"/>
            <a:t>Women Welfare schemes have the highest benefit rate.</a:t>
          </a:r>
        </a:p>
      </dgm:t>
    </dgm:pt>
    <dgm:pt modelId="{B1899C2F-17A3-429F-B5A7-0A27C07328AB}" type="parTrans" cxnId="{64308DD6-6BB6-41BD-9864-A69B7C7B9E0F}">
      <dgm:prSet/>
      <dgm:spPr/>
      <dgm:t>
        <a:bodyPr/>
        <a:lstStyle/>
        <a:p>
          <a:endParaRPr lang="en-US"/>
        </a:p>
      </dgm:t>
    </dgm:pt>
    <dgm:pt modelId="{B89CE3BD-348F-48E7-AE2F-87A82C5EF286}" type="sibTrans" cxnId="{64308DD6-6BB6-41BD-9864-A69B7C7B9E0F}">
      <dgm:prSet/>
      <dgm:spPr/>
      <dgm:t>
        <a:bodyPr/>
        <a:lstStyle/>
        <a:p>
          <a:endParaRPr lang="en-US"/>
        </a:p>
      </dgm:t>
    </dgm:pt>
    <dgm:pt modelId="{9A51BAC1-2E55-4E3D-87D6-50DF9A27C675}">
      <dgm:prSet/>
      <dgm:spPr/>
      <dgm:t>
        <a:bodyPr/>
        <a:lstStyle/>
        <a:p>
          <a:r>
            <a:rPr lang="en-US" dirty="0"/>
            <a:t>Most participants are benefitted from educational schemes.</a:t>
          </a:r>
        </a:p>
      </dgm:t>
    </dgm:pt>
    <dgm:pt modelId="{3DF02D87-7B07-4675-B59D-E01CECE80599}" type="sibTrans" cxnId="{7A827ED8-1ABD-4146-BF4B-181A28DA282C}">
      <dgm:prSet/>
      <dgm:spPr/>
      <dgm:t>
        <a:bodyPr/>
        <a:lstStyle/>
        <a:p>
          <a:endParaRPr lang="en-US"/>
        </a:p>
      </dgm:t>
    </dgm:pt>
    <dgm:pt modelId="{211075DD-2175-4BAE-B3A3-A63E8E57113B}" type="parTrans" cxnId="{7A827ED8-1ABD-4146-BF4B-181A28DA282C}">
      <dgm:prSet/>
      <dgm:spPr/>
      <dgm:t>
        <a:bodyPr/>
        <a:lstStyle/>
        <a:p>
          <a:endParaRPr lang="en-US"/>
        </a:p>
      </dgm:t>
    </dgm:pt>
    <dgm:pt modelId="{0686AF77-DD23-414D-820C-9E2CEE379A4B}" type="pres">
      <dgm:prSet presAssocID="{4F1499D4-4EB6-46CB-95AA-82E7A46CC73F}" presName="diagram" presStyleCnt="0">
        <dgm:presLayoutVars>
          <dgm:dir/>
          <dgm:resizeHandles val="exact"/>
        </dgm:presLayoutVars>
      </dgm:prSet>
      <dgm:spPr/>
    </dgm:pt>
    <dgm:pt modelId="{9EFBC790-28DE-4111-BC6B-01AB02DD8A53}" type="pres">
      <dgm:prSet presAssocID="{ABA0DFD3-3C83-458A-A35A-82E92BDF41BC}" presName="node" presStyleLbl="node1" presStyleIdx="0" presStyleCnt="10">
        <dgm:presLayoutVars>
          <dgm:bulletEnabled val="1"/>
        </dgm:presLayoutVars>
      </dgm:prSet>
      <dgm:spPr/>
    </dgm:pt>
    <dgm:pt modelId="{A7606EFD-60D4-41AA-B8DA-0C70BD64C252}" type="pres">
      <dgm:prSet presAssocID="{3CE38BB3-155F-4579-9AAA-793604AF6606}" presName="sibTrans" presStyleCnt="0"/>
      <dgm:spPr/>
    </dgm:pt>
    <dgm:pt modelId="{127751CB-17EB-48C5-85BF-93D9D35C0339}" type="pres">
      <dgm:prSet presAssocID="{1C4C9964-6258-4FDD-B4F4-FA96D4170785}" presName="node" presStyleLbl="node1" presStyleIdx="1" presStyleCnt="10">
        <dgm:presLayoutVars>
          <dgm:bulletEnabled val="1"/>
        </dgm:presLayoutVars>
      </dgm:prSet>
      <dgm:spPr/>
    </dgm:pt>
    <dgm:pt modelId="{7FF40FC9-80FB-4116-B199-CE0871F5F86D}" type="pres">
      <dgm:prSet presAssocID="{E79B2373-7430-4111-A661-E6727F50C919}" presName="sibTrans" presStyleCnt="0"/>
      <dgm:spPr/>
    </dgm:pt>
    <dgm:pt modelId="{0FED1310-ABCD-43E8-9B12-8A0CCF1630B1}" type="pres">
      <dgm:prSet presAssocID="{59757492-F8A7-4FDE-B3D6-410606B1605C}" presName="node" presStyleLbl="node1" presStyleIdx="2" presStyleCnt="10">
        <dgm:presLayoutVars>
          <dgm:bulletEnabled val="1"/>
        </dgm:presLayoutVars>
      </dgm:prSet>
      <dgm:spPr/>
    </dgm:pt>
    <dgm:pt modelId="{D34F68BB-CA31-4410-9D01-5652F54050F6}" type="pres">
      <dgm:prSet presAssocID="{52EE0EBD-9AF0-4A33-B06D-6925132BC7A8}" presName="sibTrans" presStyleCnt="0"/>
      <dgm:spPr/>
    </dgm:pt>
    <dgm:pt modelId="{AE20F776-E748-4FE5-A7BA-F416EF1E686F}" type="pres">
      <dgm:prSet presAssocID="{29A00C2F-57C6-49D2-AC88-62E865068FD1}" presName="node" presStyleLbl="node1" presStyleIdx="3" presStyleCnt="10">
        <dgm:presLayoutVars>
          <dgm:bulletEnabled val="1"/>
        </dgm:presLayoutVars>
      </dgm:prSet>
      <dgm:spPr/>
    </dgm:pt>
    <dgm:pt modelId="{5ABBFA07-9986-4C80-AEA1-5576CAC51106}" type="pres">
      <dgm:prSet presAssocID="{E7F82DE5-DA47-469C-9552-FF62890E2834}" presName="sibTrans" presStyleCnt="0"/>
      <dgm:spPr/>
    </dgm:pt>
    <dgm:pt modelId="{CE16F097-FCF1-473A-8623-9D4F2A24D1D1}" type="pres">
      <dgm:prSet presAssocID="{FF8BAA43-80DF-482E-ADBC-97C00FF19204}" presName="node" presStyleLbl="node1" presStyleIdx="4" presStyleCnt="10">
        <dgm:presLayoutVars>
          <dgm:bulletEnabled val="1"/>
        </dgm:presLayoutVars>
      </dgm:prSet>
      <dgm:spPr/>
    </dgm:pt>
    <dgm:pt modelId="{4C157A43-31A4-46FA-B276-59CCB304A7DF}" type="pres">
      <dgm:prSet presAssocID="{507F911B-B535-4B50-A32C-46904C823CAD}" presName="sibTrans" presStyleCnt="0"/>
      <dgm:spPr/>
    </dgm:pt>
    <dgm:pt modelId="{3509ECAE-A355-442B-BD77-2306B950FFB8}" type="pres">
      <dgm:prSet presAssocID="{C3291AAA-0308-4469-B0AA-64ADA5F7C2D6}" presName="node" presStyleLbl="node1" presStyleIdx="5" presStyleCnt="10">
        <dgm:presLayoutVars>
          <dgm:bulletEnabled val="1"/>
        </dgm:presLayoutVars>
      </dgm:prSet>
      <dgm:spPr/>
    </dgm:pt>
    <dgm:pt modelId="{D9D27FFC-6882-4CEE-B71A-97798FA5E29F}" type="pres">
      <dgm:prSet presAssocID="{EB12CF06-6B3F-491F-AF21-7BA3ABB4F06A}" presName="sibTrans" presStyleCnt="0"/>
      <dgm:spPr/>
    </dgm:pt>
    <dgm:pt modelId="{EF2C9F3E-FCD1-4149-9681-DFA01924E743}" type="pres">
      <dgm:prSet presAssocID="{1A58FC52-D83A-4EE7-8C3C-B8E56D2CB058}" presName="node" presStyleLbl="node1" presStyleIdx="6" presStyleCnt="10">
        <dgm:presLayoutVars>
          <dgm:bulletEnabled val="1"/>
        </dgm:presLayoutVars>
      </dgm:prSet>
      <dgm:spPr/>
    </dgm:pt>
    <dgm:pt modelId="{52E9E4BE-EA1A-423E-B908-1C2A9EF1D5E0}" type="pres">
      <dgm:prSet presAssocID="{C9D604F5-1A1E-473F-9279-56030E5A2389}" presName="sibTrans" presStyleCnt="0"/>
      <dgm:spPr/>
    </dgm:pt>
    <dgm:pt modelId="{096C33D1-18AB-4BDD-B956-FF16539A8BA7}" type="pres">
      <dgm:prSet presAssocID="{252C72EF-F6F7-4B32-B3CF-6D8BD8E91487}" presName="node" presStyleLbl="node1" presStyleIdx="7" presStyleCnt="10">
        <dgm:presLayoutVars>
          <dgm:bulletEnabled val="1"/>
        </dgm:presLayoutVars>
      </dgm:prSet>
      <dgm:spPr/>
    </dgm:pt>
    <dgm:pt modelId="{35D38E7A-33EB-4BFD-9BC4-DECCD3325259}" type="pres">
      <dgm:prSet presAssocID="{E5FAD373-F3A8-4840-AC4B-6D69F9E4B074}" presName="sibTrans" presStyleCnt="0"/>
      <dgm:spPr/>
    </dgm:pt>
    <dgm:pt modelId="{5393251A-2468-4F1D-80FF-5DF839F37405}" type="pres">
      <dgm:prSet presAssocID="{478BB69F-3E82-4858-9306-2CDFAF232A74}" presName="node" presStyleLbl="node1" presStyleIdx="8" presStyleCnt="10">
        <dgm:presLayoutVars>
          <dgm:bulletEnabled val="1"/>
        </dgm:presLayoutVars>
      </dgm:prSet>
      <dgm:spPr/>
    </dgm:pt>
    <dgm:pt modelId="{7DBD03F1-A81B-4F2C-9878-78EEB95809B6}" type="pres">
      <dgm:prSet presAssocID="{B89CE3BD-348F-48E7-AE2F-87A82C5EF286}" presName="sibTrans" presStyleCnt="0"/>
      <dgm:spPr/>
    </dgm:pt>
    <dgm:pt modelId="{E99DF425-2042-452B-82EB-3512CB6FC7EA}" type="pres">
      <dgm:prSet presAssocID="{9A51BAC1-2E55-4E3D-87D6-50DF9A27C675}" presName="node" presStyleLbl="node1" presStyleIdx="9" presStyleCnt="10">
        <dgm:presLayoutVars>
          <dgm:bulletEnabled val="1"/>
        </dgm:presLayoutVars>
      </dgm:prSet>
      <dgm:spPr/>
    </dgm:pt>
  </dgm:ptLst>
  <dgm:cxnLst>
    <dgm:cxn modelId="{AC335803-0C22-43D2-A90F-9426064BB34B}" srcId="{4F1499D4-4EB6-46CB-95AA-82E7A46CC73F}" destId="{ABA0DFD3-3C83-458A-A35A-82E92BDF41BC}" srcOrd="0" destOrd="0" parTransId="{072EE980-F217-4040-803C-ACAC7CC1F5AF}" sibTransId="{3CE38BB3-155F-4579-9AAA-793604AF6606}"/>
    <dgm:cxn modelId="{EA47501E-533D-4DB9-9125-4058ADE28B31}" srcId="{4F1499D4-4EB6-46CB-95AA-82E7A46CC73F}" destId="{29A00C2F-57C6-49D2-AC88-62E865068FD1}" srcOrd="3" destOrd="0" parTransId="{B6FB2711-8CEA-4D6B-BCC3-6D2F5227574E}" sibTransId="{E7F82DE5-DA47-469C-9552-FF62890E2834}"/>
    <dgm:cxn modelId="{DCD53E27-EFE7-4E79-8120-5E57E65A41BB}" type="presOf" srcId="{FF8BAA43-80DF-482E-ADBC-97C00FF19204}" destId="{CE16F097-FCF1-473A-8623-9D4F2A24D1D1}" srcOrd="0" destOrd="0" presId="urn:microsoft.com/office/officeart/2005/8/layout/default"/>
    <dgm:cxn modelId="{BCC82B2C-4C08-4BBE-8ADD-EB08948CF690}" type="presOf" srcId="{252C72EF-F6F7-4B32-B3CF-6D8BD8E91487}" destId="{096C33D1-18AB-4BDD-B956-FF16539A8BA7}" srcOrd="0" destOrd="0" presId="urn:microsoft.com/office/officeart/2005/8/layout/default"/>
    <dgm:cxn modelId="{2A721834-8F9F-4FAF-8AA2-27F01175EAA5}" type="presOf" srcId="{1A58FC52-D83A-4EE7-8C3C-B8E56D2CB058}" destId="{EF2C9F3E-FCD1-4149-9681-DFA01924E743}" srcOrd="0" destOrd="0" presId="urn:microsoft.com/office/officeart/2005/8/layout/default"/>
    <dgm:cxn modelId="{DCD19847-E385-430F-8C9B-7CCDD6E3262B}" srcId="{4F1499D4-4EB6-46CB-95AA-82E7A46CC73F}" destId="{C3291AAA-0308-4469-B0AA-64ADA5F7C2D6}" srcOrd="5" destOrd="0" parTransId="{598AB757-1354-4AF5-BAA2-076819FBEDB6}" sibTransId="{EB12CF06-6B3F-491F-AF21-7BA3ABB4F06A}"/>
    <dgm:cxn modelId="{2E3EED6E-6903-4645-8C37-5596D799B8F5}" srcId="{4F1499D4-4EB6-46CB-95AA-82E7A46CC73F}" destId="{1A58FC52-D83A-4EE7-8C3C-B8E56D2CB058}" srcOrd="6" destOrd="0" parTransId="{0F5F8305-8C23-4290-B98A-0DFA03224ADF}" sibTransId="{C9D604F5-1A1E-473F-9279-56030E5A2389}"/>
    <dgm:cxn modelId="{1DC54055-68F9-4AE5-9273-5E0186C22B27}" type="presOf" srcId="{ABA0DFD3-3C83-458A-A35A-82E92BDF41BC}" destId="{9EFBC790-28DE-4111-BC6B-01AB02DD8A53}" srcOrd="0" destOrd="0" presId="urn:microsoft.com/office/officeart/2005/8/layout/default"/>
    <dgm:cxn modelId="{728FDC55-A95C-4148-B7FE-0696A2A1F71D}" type="presOf" srcId="{4F1499D4-4EB6-46CB-95AA-82E7A46CC73F}" destId="{0686AF77-DD23-414D-820C-9E2CEE379A4B}" srcOrd="0" destOrd="0" presId="urn:microsoft.com/office/officeart/2005/8/layout/default"/>
    <dgm:cxn modelId="{BB3BB87E-E41A-40ED-BD4D-C8B1D728A5D7}" type="presOf" srcId="{1C4C9964-6258-4FDD-B4F4-FA96D4170785}" destId="{127751CB-17EB-48C5-85BF-93D9D35C0339}" srcOrd="0" destOrd="0" presId="urn:microsoft.com/office/officeart/2005/8/layout/default"/>
    <dgm:cxn modelId="{DD2C8B81-8FED-4EE8-B6CE-8470D34E3521}" srcId="{4F1499D4-4EB6-46CB-95AA-82E7A46CC73F}" destId="{1C4C9964-6258-4FDD-B4F4-FA96D4170785}" srcOrd="1" destOrd="0" parTransId="{B60BD9B8-9C26-4544-8614-48DC3D2DB554}" sibTransId="{E79B2373-7430-4111-A661-E6727F50C919}"/>
    <dgm:cxn modelId="{59191683-7877-443D-AE83-255344131FB7}" type="presOf" srcId="{478BB69F-3E82-4858-9306-2CDFAF232A74}" destId="{5393251A-2468-4F1D-80FF-5DF839F37405}" srcOrd="0" destOrd="0" presId="urn:microsoft.com/office/officeart/2005/8/layout/default"/>
    <dgm:cxn modelId="{B041D18A-D930-409D-998C-BAE968636479}" type="presOf" srcId="{C3291AAA-0308-4469-B0AA-64ADA5F7C2D6}" destId="{3509ECAE-A355-442B-BD77-2306B950FFB8}" srcOrd="0" destOrd="0" presId="urn:microsoft.com/office/officeart/2005/8/layout/default"/>
    <dgm:cxn modelId="{F99785A0-A1BC-4170-A122-EDF5391040E4}" type="presOf" srcId="{9A51BAC1-2E55-4E3D-87D6-50DF9A27C675}" destId="{E99DF425-2042-452B-82EB-3512CB6FC7EA}" srcOrd="0" destOrd="0" presId="urn:microsoft.com/office/officeart/2005/8/layout/default"/>
    <dgm:cxn modelId="{58B354AF-0219-4EE4-8CC2-F72A7E77EA4E}" srcId="{4F1499D4-4EB6-46CB-95AA-82E7A46CC73F}" destId="{FF8BAA43-80DF-482E-ADBC-97C00FF19204}" srcOrd="4" destOrd="0" parTransId="{ED401036-5931-4EE2-84A8-A821E65D86E0}" sibTransId="{507F911B-B535-4B50-A32C-46904C823CAD}"/>
    <dgm:cxn modelId="{02D3EABE-538E-4C48-A5E0-796594F270AE}" type="presOf" srcId="{29A00C2F-57C6-49D2-AC88-62E865068FD1}" destId="{AE20F776-E748-4FE5-A7BA-F416EF1E686F}" srcOrd="0" destOrd="0" presId="urn:microsoft.com/office/officeart/2005/8/layout/default"/>
    <dgm:cxn modelId="{F3CB92CE-8011-4DAF-8263-4CBD0D6B3445}" srcId="{4F1499D4-4EB6-46CB-95AA-82E7A46CC73F}" destId="{252C72EF-F6F7-4B32-B3CF-6D8BD8E91487}" srcOrd="7" destOrd="0" parTransId="{3E168392-D959-4CF7-8536-FC126D2203B9}" sibTransId="{E5FAD373-F3A8-4840-AC4B-6D69F9E4B074}"/>
    <dgm:cxn modelId="{64308DD6-6BB6-41BD-9864-A69B7C7B9E0F}" srcId="{4F1499D4-4EB6-46CB-95AA-82E7A46CC73F}" destId="{478BB69F-3E82-4858-9306-2CDFAF232A74}" srcOrd="8" destOrd="0" parTransId="{B1899C2F-17A3-429F-B5A7-0A27C07328AB}" sibTransId="{B89CE3BD-348F-48E7-AE2F-87A82C5EF286}"/>
    <dgm:cxn modelId="{E347F4D7-69A5-4BC2-8EE0-F297F4674036}" srcId="{4F1499D4-4EB6-46CB-95AA-82E7A46CC73F}" destId="{59757492-F8A7-4FDE-B3D6-410606B1605C}" srcOrd="2" destOrd="0" parTransId="{A0D355BB-595D-4D65-844E-60D3FA4E5F96}" sibTransId="{52EE0EBD-9AF0-4A33-B06D-6925132BC7A8}"/>
    <dgm:cxn modelId="{7A827ED8-1ABD-4146-BF4B-181A28DA282C}" srcId="{4F1499D4-4EB6-46CB-95AA-82E7A46CC73F}" destId="{9A51BAC1-2E55-4E3D-87D6-50DF9A27C675}" srcOrd="9" destOrd="0" parTransId="{211075DD-2175-4BAE-B3A3-A63E8E57113B}" sibTransId="{3DF02D87-7B07-4675-B59D-E01CECE80599}"/>
    <dgm:cxn modelId="{2F41A8F4-A0FB-40F0-92BD-6A25A7D769C4}" type="presOf" srcId="{59757492-F8A7-4FDE-B3D6-410606B1605C}" destId="{0FED1310-ABCD-43E8-9B12-8A0CCF1630B1}" srcOrd="0" destOrd="0" presId="urn:microsoft.com/office/officeart/2005/8/layout/default"/>
    <dgm:cxn modelId="{AFF2EFE0-92FC-4EED-8BA2-D99D97210C9B}" type="presParOf" srcId="{0686AF77-DD23-414D-820C-9E2CEE379A4B}" destId="{9EFBC790-28DE-4111-BC6B-01AB02DD8A53}" srcOrd="0" destOrd="0" presId="urn:microsoft.com/office/officeart/2005/8/layout/default"/>
    <dgm:cxn modelId="{A58FCE29-DF6B-4A30-85F1-D39AC442478C}" type="presParOf" srcId="{0686AF77-DD23-414D-820C-9E2CEE379A4B}" destId="{A7606EFD-60D4-41AA-B8DA-0C70BD64C252}" srcOrd="1" destOrd="0" presId="urn:microsoft.com/office/officeart/2005/8/layout/default"/>
    <dgm:cxn modelId="{A4BDFF46-69BF-4703-A25E-96591893C00D}" type="presParOf" srcId="{0686AF77-DD23-414D-820C-9E2CEE379A4B}" destId="{127751CB-17EB-48C5-85BF-93D9D35C0339}" srcOrd="2" destOrd="0" presId="urn:microsoft.com/office/officeart/2005/8/layout/default"/>
    <dgm:cxn modelId="{391E3CFA-8BDA-4889-9D66-CAB5419913C5}" type="presParOf" srcId="{0686AF77-DD23-414D-820C-9E2CEE379A4B}" destId="{7FF40FC9-80FB-4116-B199-CE0871F5F86D}" srcOrd="3" destOrd="0" presId="urn:microsoft.com/office/officeart/2005/8/layout/default"/>
    <dgm:cxn modelId="{F1F557F2-0867-4E84-B234-E32FC4CB4718}" type="presParOf" srcId="{0686AF77-DD23-414D-820C-9E2CEE379A4B}" destId="{0FED1310-ABCD-43E8-9B12-8A0CCF1630B1}" srcOrd="4" destOrd="0" presId="urn:microsoft.com/office/officeart/2005/8/layout/default"/>
    <dgm:cxn modelId="{2CD15378-6E44-4C1B-824E-F63599E9C3B5}" type="presParOf" srcId="{0686AF77-DD23-414D-820C-9E2CEE379A4B}" destId="{D34F68BB-CA31-4410-9D01-5652F54050F6}" srcOrd="5" destOrd="0" presId="urn:microsoft.com/office/officeart/2005/8/layout/default"/>
    <dgm:cxn modelId="{6190C725-7FEF-4C47-8E5B-485EBBB5D176}" type="presParOf" srcId="{0686AF77-DD23-414D-820C-9E2CEE379A4B}" destId="{AE20F776-E748-4FE5-A7BA-F416EF1E686F}" srcOrd="6" destOrd="0" presId="urn:microsoft.com/office/officeart/2005/8/layout/default"/>
    <dgm:cxn modelId="{6EA4FBB7-54C4-408E-812B-367C211914CD}" type="presParOf" srcId="{0686AF77-DD23-414D-820C-9E2CEE379A4B}" destId="{5ABBFA07-9986-4C80-AEA1-5576CAC51106}" srcOrd="7" destOrd="0" presId="urn:microsoft.com/office/officeart/2005/8/layout/default"/>
    <dgm:cxn modelId="{A19AB031-A32B-4E9F-A9DF-6F84F564D184}" type="presParOf" srcId="{0686AF77-DD23-414D-820C-9E2CEE379A4B}" destId="{CE16F097-FCF1-473A-8623-9D4F2A24D1D1}" srcOrd="8" destOrd="0" presId="urn:microsoft.com/office/officeart/2005/8/layout/default"/>
    <dgm:cxn modelId="{C5843118-DC17-4C44-8E8E-612222DA2491}" type="presParOf" srcId="{0686AF77-DD23-414D-820C-9E2CEE379A4B}" destId="{4C157A43-31A4-46FA-B276-59CCB304A7DF}" srcOrd="9" destOrd="0" presId="urn:microsoft.com/office/officeart/2005/8/layout/default"/>
    <dgm:cxn modelId="{367B00A9-401C-41A8-AA99-84367E6A2CDA}" type="presParOf" srcId="{0686AF77-DD23-414D-820C-9E2CEE379A4B}" destId="{3509ECAE-A355-442B-BD77-2306B950FFB8}" srcOrd="10" destOrd="0" presId="urn:microsoft.com/office/officeart/2005/8/layout/default"/>
    <dgm:cxn modelId="{50A0A402-70FD-4D43-A745-C47324A7A80F}" type="presParOf" srcId="{0686AF77-DD23-414D-820C-9E2CEE379A4B}" destId="{D9D27FFC-6882-4CEE-B71A-97798FA5E29F}" srcOrd="11" destOrd="0" presId="urn:microsoft.com/office/officeart/2005/8/layout/default"/>
    <dgm:cxn modelId="{E56910AB-5A9E-4E0C-82C2-6DE18C389EEE}" type="presParOf" srcId="{0686AF77-DD23-414D-820C-9E2CEE379A4B}" destId="{EF2C9F3E-FCD1-4149-9681-DFA01924E743}" srcOrd="12" destOrd="0" presId="urn:microsoft.com/office/officeart/2005/8/layout/default"/>
    <dgm:cxn modelId="{49E54ABC-1852-4216-809C-9314BDE1D636}" type="presParOf" srcId="{0686AF77-DD23-414D-820C-9E2CEE379A4B}" destId="{52E9E4BE-EA1A-423E-B908-1C2A9EF1D5E0}" srcOrd="13" destOrd="0" presId="urn:microsoft.com/office/officeart/2005/8/layout/default"/>
    <dgm:cxn modelId="{CF06819C-1D36-4A79-AFB0-2E62C334D9F6}" type="presParOf" srcId="{0686AF77-DD23-414D-820C-9E2CEE379A4B}" destId="{096C33D1-18AB-4BDD-B956-FF16539A8BA7}" srcOrd="14" destOrd="0" presId="urn:microsoft.com/office/officeart/2005/8/layout/default"/>
    <dgm:cxn modelId="{9307EEA0-E8F9-4239-9CBE-869D97D5E878}" type="presParOf" srcId="{0686AF77-DD23-414D-820C-9E2CEE379A4B}" destId="{35D38E7A-33EB-4BFD-9BC4-DECCD3325259}" srcOrd="15" destOrd="0" presId="urn:microsoft.com/office/officeart/2005/8/layout/default"/>
    <dgm:cxn modelId="{90324184-3431-4B6A-AF97-53B011A78EEF}" type="presParOf" srcId="{0686AF77-DD23-414D-820C-9E2CEE379A4B}" destId="{5393251A-2468-4F1D-80FF-5DF839F37405}" srcOrd="16" destOrd="0" presId="urn:microsoft.com/office/officeart/2005/8/layout/default"/>
    <dgm:cxn modelId="{9B0DA95D-D90F-415F-BA72-1CA17EA72BD3}" type="presParOf" srcId="{0686AF77-DD23-414D-820C-9E2CEE379A4B}" destId="{7DBD03F1-A81B-4F2C-9878-78EEB95809B6}" srcOrd="17" destOrd="0" presId="urn:microsoft.com/office/officeart/2005/8/layout/default"/>
    <dgm:cxn modelId="{5C76D79F-E9F0-454F-98E5-86D353D13EA8}" type="presParOf" srcId="{0686AF77-DD23-414D-820C-9E2CEE379A4B}" destId="{E99DF425-2042-452B-82EB-3512CB6FC7EA}" srcOrd="1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6EB22D-D526-46EF-93F5-1E3024CBABCB}">
      <dsp:nvSpPr>
        <dsp:cNvPr id="0" name=""/>
        <dsp:cNvSpPr/>
      </dsp:nvSpPr>
      <dsp:spPr>
        <a:xfrm>
          <a:off x="0" y="0"/>
          <a:ext cx="5953571" cy="143163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Analytics Avenue is a leading educational platform specializing in data science and analytics guidance.</a:t>
          </a:r>
        </a:p>
      </dsp:txBody>
      <dsp:txXfrm>
        <a:off x="41931" y="41931"/>
        <a:ext cx="4408730" cy="1347768"/>
      </dsp:txXfrm>
    </dsp:sp>
    <dsp:sp modelId="{CEF4F842-D105-4F85-A4AF-8FE00B660F1F}">
      <dsp:nvSpPr>
        <dsp:cNvPr id="0" name=""/>
        <dsp:cNvSpPr/>
      </dsp:nvSpPr>
      <dsp:spPr>
        <a:xfrm>
          <a:off x="525315" y="1670235"/>
          <a:ext cx="5953571" cy="143163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Tailored for students, transitioning professionals, and the unemployed, it offers expertise in SQL, Power BI, Python, Data Science, and Machine Learning.</a:t>
          </a:r>
          <a:endParaRPr lang="en-US" sz="1700" kern="1200" dirty="0"/>
        </a:p>
      </dsp:txBody>
      <dsp:txXfrm>
        <a:off x="567246" y="1712166"/>
        <a:ext cx="4413834" cy="1347768"/>
      </dsp:txXfrm>
    </dsp:sp>
    <dsp:sp modelId="{7A880FE3-9733-4CD9-86CA-0E411BEBC9FD}">
      <dsp:nvSpPr>
        <dsp:cNvPr id="0" name=""/>
        <dsp:cNvSpPr/>
      </dsp:nvSpPr>
      <dsp:spPr>
        <a:xfrm>
          <a:off x="1050630" y="3340470"/>
          <a:ext cx="5953571" cy="143163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With mentors boasting 5+ years of industry experience, Analytics Avenue emphasizes hands-on learning through real-time projects. </a:t>
          </a:r>
        </a:p>
      </dsp:txBody>
      <dsp:txXfrm>
        <a:off x="1092561" y="3382401"/>
        <a:ext cx="4413834" cy="1347768"/>
      </dsp:txXfrm>
    </dsp:sp>
    <dsp:sp modelId="{74F23ABC-E203-4571-B60B-7B5ADFF9A62D}">
      <dsp:nvSpPr>
        <dsp:cNvPr id="0" name=""/>
        <dsp:cNvSpPr/>
      </dsp:nvSpPr>
      <dsp:spPr>
        <a:xfrm>
          <a:off x="5023012" y="1085652"/>
          <a:ext cx="930559" cy="930559"/>
        </a:xfrm>
        <a:prstGeom prst="downArrow">
          <a:avLst>
            <a:gd name="adj1" fmla="val 55000"/>
            <a:gd name="adj2" fmla="val 45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5232388" y="1085652"/>
        <a:ext cx="511807" cy="700246"/>
      </dsp:txXfrm>
    </dsp:sp>
    <dsp:sp modelId="{52F7B1AB-A9A8-4615-B344-FEF20EB4F760}">
      <dsp:nvSpPr>
        <dsp:cNvPr id="0" name=""/>
        <dsp:cNvSpPr/>
      </dsp:nvSpPr>
      <dsp:spPr>
        <a:xfrm>
          <a:off x="5548327" y="2746344"/>
          <a:ext cx="930559" cy="930559"/>
        </a:xfrm>
        <a:prstGeom prst="downArrow">
          <a:avLst>
            <a:gd name="adj1" fmla="val 55000"/>
            <a:gd name="adj2" fmla="val 45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5757703" y="2746344"/>
        <a:ext cx="511807" cy="7002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A7C521-5CCB-46D5-B653-7C5191403831}">
      <dsp:nvSpPr>
        <dsp:cNvPr id="0" name=""/>
        <dsp:cNvSpPr/>
      </dsp:nvSpPr>
      <dsp:spPr>
        <a:xfrm>
          <a:off x="989778" y="597490"/>
          <a:ext cx="1264867" cy="1264867"/>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32431D-64D3-4418-8D85-329C49A2A2B5}">
      <dsp:nvSpPr>
        <dsp:cNvPr id="0" name=""/>
        <dsp:cNvSpPr/>
      </dsp:nvSpPr>
      <dsp:spPr>
        <a:xfrm>
          <a:off x="1259340" y="867052"/>
          <a:ext cx="725743" cy="72574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2D2BF8D-512B-4A98-95E8-E369BA3736F9}">
      <dsp:nvSpPr>
        <dsp:cNvPr id="0" name=""/>
        <dsp:cNvSpPr/>
      </dsp:nvSpPr>
      <dsp:spPr>
        <a:xfrm>
          <a:off x="407380" y="2256332"/>
          <a:ext cx="2429665" cy="783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b="0" i="0" kern="1200" dirty="0"/>
            <a:t>I'm Abinaya Palanisamy, a final-year Computer Science student</a:t>
          </a:r>
          <a:r>
            <a:rPr lang="en-US" sz="1100" b="0" i="0" kern="1200" dirty="0"/>
            <a:t>.</a:t>
          </a:r>
          <a:endParaRPr lang="en-US" sz="1100" kern="1200" dirty="0"/>
        </a:p>
      </dsp:txBody>
      <dsp:txXfrm>
        <a:off x="407380" y="2256332"/>
        <a:ext cx="2429665" cy="783140"/>
      </dsp:txXfrm>
    </dsp:sp>
    <dsp:sp modelId="{6404F900-5C72-4421-AAFE-425C44F9D2B4}">
      <dsp:nvSpPr>
        <dsp:cNvPr id="0" name=""/>
        <dsp:cNvSpPr/>
      </dsp:nvSpPr>
      <dsp:spPr>
        <a:xfrm>
          <a:off x="3604259" y="597490"/>
          <a:ext cx="1264867" cy="1264867"/>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B74320-930E-40BF-AAD3-CBB35E4B8BE3}">
      <dsp:nvSpPr>
        <dsp:cNvPr id="0" name=""/>
        <dsp:cNvSpPr/>
      </dsp:nvSpPr>
      <dsp:spPr>
        <a:xfrm>
          <a:off x="3873821" y="867052"/>
          <a:ext cx="725743" cy="72574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192F44A-CDAE-485F-87DD-22DE1A0D70B2}">
      <dsp:nvSpPr>
        <dsp:cNvPr id="0" name=""/>
        <dsp:cNvSpPr/>
      </dsp:nvSpPr>
      <dsp:spPr>
        <a:xfrm>
          <a:off x="3199916" y="2256332"/>
          <a:ext cx="2073553" cy="783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b="0" i="0" kern="1200" dirty="0"/>
            <a:t>Completed the Google Data Analytics Professional Certificate.</a:t>
          </a:r>
          <a:endParaRPr lang="en-US" sz="1400" kern="1200" dirty="0"/>
        </a:p>
      </dsp:txBody>
      <dsp:txXfrm>
        <a:off x="3199916" y="2256332"/>
        <a:ext cx="2073553" cy="783140"/>
      </dsp:txXfrm>
    </dsp:sp>
    <dsp:sp modelId="{F9E1EC63-96BD-4C69-BE68-6E9BE5F1B29C}">
      <dsp:nvSpPr>
        <dsp:cNvPr id="0" name=""/>
        <dsp:cNvSpPr/>
      </dsp:nvSpPr>
      <dsp:spPr>
        <a:xfrm>
          <a:off x="6040684" y="597490"/>
          <a:ext cx="1264867" cy="1264867"/>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118994-E478-4311-8003-C983BA4CA52C}">
      <dsp:nvSpPr>
        <dsp:cNvPr id="0" name=""/>
        <dsp:cNvSpPr/>
      </dsp:nvSpPr>
      <dsp:spPr>
        <a:xfrm>
          <a:off x="6310246" y="867052"/>
          <a:ext cx="725743" cy="72574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92A848A-4554-4E45-9D53-83CF56A961F5}">
      <dsp:nvSpPr>
        <dsp:cNvPr id="0" name=""/>
        <dsp:cNvSpPr/>
      </dsp:nvSpPr>
      <dsp:spPr>
        <a:xfrm>
          <a:off x="5636341" y="2256332"/>
          <a:ext cx="2073553" cy="783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b="0" i="0" kern="1200" dirty="0"/>
            <a:t>Currently interning at Analytics Avenue, I’m diving into Data Analysis through hands-on projects, aligning theory with real-world practice.</a:t>
          </a:r>
          <a:endParaRPr lang="en-US" sz="1400" kern="1200" dirty="0"/>
        </a:p>
      </dsp:txBody>
      <dsp:txXfrm>
        <a:off x="5636341" y="2256332"/>
        <a:ext cx="2073553" cy="783140"/>
      </dsp:txXfrm>
    </dsp:sp>
    <dsp:sp modelId="{AB2C8034-F17F-454A-9479-752273D7E732}">
      <dsp:nvSpPr>
        <dsp:cNvPr id="0" name=""/>
        <dsp:cNvSpPr/>
      </dsp:nvSpPr>
      <dsp:spPr>
        <a:xfrm>
          <a:off x="8477109" y="597490"/>
          <a:ext cx="1264867" cy="1264867"/>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FDC757-6DB0-4235-A189-75A701C487A9}">
      <dsp:nvSpPr>
        <dsp:cNvPr id="0" name=""/>
        <dsp:cNvSpPr/>
      </dsp:nvSpPr>
      <dsp:spPr>
        <a:xfrm>
          <a:off x="8746671" y="867052"/>
          <a:ext cx="725743" cy="72574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2F8946F-7CAB-4895-9249-EB709FD959EC}">
      <dsp:nvSpPr>
        <dsp:cNvPr id="0" name=""/>
        <dsp:cNvSpPr/>
      </dsp:nvSpPr>
      <dsp:spPr>
        <a:xfrm>
          <a:off x="8072766" y="2256332"/>
          <a:ext cx="2073553" cy="783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b="0" i="0" kern="1200" dirty="0"/>
            <a:t>I’m set to make my mark in the dynamic world of data science.</a:t>
          </a:r>
        </a:p>
        <a:p>
          <a:pPr marL="0" lvl="0" indent="0" algn="ctr" defTabSz="622300">
            <a:lnSpc>
              <a:spcPct val="90000"/>
            </a:lnSpc>
            <a:spcBef>
              <a:spcPct val="0"/>
            </a:spcBef>
            <a:spcAft>
              <a:spcPct val="35000"/>
            </a:spcAft>
            <a:buNone/>
            <a:defRPr cap="all"/>
          </a:pPr>
          <a:r>
            <a:rPr lang="en-US" sz="1400" kern="1200" dirty="0">
              <a:solidFill>
                <a:schemeClr val="accent2">
                  <a:lumMod val="60000"/>
                  <a:lumOff val="40000"/>
                </a:schemeClr>
              </a:solidFill>
              <a:hlinkClick xmlns:r="http://schemas.openxmlformats.org/officeDocument/2006/relationships" r:id="rId9">
                <a:extLst>
                  <a:ext uri="{A12FA001-AC4F-418D-AE19-62706E023703}">
                    <ahyp:hlinkClr xmlns:ahyp="http://schemas.microsoft.com/office/drawing/2018/hyperlinkcolor" val="tx"/>
                  </a:ext>
                </a:extLst>
              </a:hlinkClick>
            </a:rPr>
            <a:t>View My resume</a:t>
          </a:r>
          <a:endParaRPr lang="en-US" sz="1400" kern="1200" dirty="0">
            <a:solidFill>
              <a:schemeClr val="accent2">
                <a:lumMod val="60000"/>
                <a:lumOff val="40000"/>
              </a:schemeClr>
            </a:solidFill>
          </a:endParaRPr>
        </a:p>
      </dsp:txBody>
      <dsp:txXfrm>
        <a:off x="8072766" y="2256332"/>
        <a:ext cx="2073553" cy="7831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FBC790-28DE-4111-BC6B-01AB02DD8A53}">
      <dsp:nvSpPr>
        <dsp:cNvPr id="0" name=""/>
        <dsp:cNvSpPr/>
      </dsp:nvSpPr>
      <dsp:spPr>
        <a:xfrm>
          <a:off x="1166109" y="879"/>
          <a:ext cx="2256985" cy="1354191"/>
        </a:xfrm>
        <a:prstGeom prst="rect">
          <a:avLst/>
        </a:prstGeom>
        <a:blipFill rotWithShape="1">
          <a:blip xmlns:r="http://schemas.openxmlformats.org/officeDocument/2006/relationships" r:embed="rId1">
            <a:duotone>
              <a:schemeClr val="dk2">
                <a:hueOff val="0"/>
                <a:satOff val="0"/>
                <a:lumOff val="0"/>
                <a:alphaOff val="0"/>
                <a:tint val="98000"/>
                <a:lumMod val="102000"/>
              </a:schemeClr>
              <a:schemeClr val="dk2">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Highest number of survey participants belong to the age group 18-30 shows that youngsters are benefitting from the schemes more followed by the age group 41-50.</a:t>
          </a:r>
        </a:p>
      </dsp:txBody>
      <dsp:txXfrm>
        <a:off x="1166109" y="879"/>
        <a:ext cx="2256985" cy="1354191"/>
      </dsp:txXfrm>
    </dsp:sp>
    <dsp:sp modelId="{127751CB-17EB-48C5-85BF-93D9D35C0339}">
      <dsp:nvSpPr>
        <dsp:cNvPr id="0" name=""/>
        <dsp:cNvSpPr/>
      </dsp:nvSpPr>
      <dsp:spPr>
        <a:xfrm>
          <a:off x="3648792" y="879"/>
          <a:ext cx="2256985" cy="1354191"/>
        </a:xfrm>
        <a:prstGeom prst="rect">
          <a:avLst/>
        </a:prstGeom>
        <a:blipFill rotWithShape="1">
          <a:blip xmlns:r="http://schemas.openxmlformats.org/officeDocument/2006/relationships" r:embed="rId1">
            <a:duotone>
              <a:schemeClr val="dk2">
                <a:hueOff val="0"/>
                <a:satOff val="0"/>
                <a:lumOff val="0"/>
                <a:alphaOff val="0"/>
                <a:tint val="98000"/>
                <a:lumMod val="102000"/>
              </a:schemeClr>
              <a:schemeClr val="dk2">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Participants who are studying or  their Bachelor’s Degree are highest population in the survey.</a:t>
          </a:r>
        </a:p>
      </dsp:txBody>
      <dsp:txXfrm>
        <a:off x="3648792" y="879"/>
        <a:ext cx="2256985" cy="1354191"/>
      </dsp:txXfrm>
    </dsp:sp>
    <dsp:sp modelId="{0FED1310-ABCD-43E8-9B12-8A0CCF1630B1}">
      <dsp:nvSpPr>
        <dsp:cNvPr id="0" name=""/>
        <dsp:cNvSpPr/>
      </dsp:nvSpPr>
      <dsp:spPr>
        <a:xfrm>
          <a:off x="6131476" y="879"/>
          <a:ext cx="2256985" cy="1354191"/>
        </a:xfrm>
        <a:prstGeom prst="rect">
          <a:avLst/>
        </a:prstGeom>
        <a:blipFill rotWithShape="1">
          <a:blip xmlns:r="http://schemas.openxmlformats.org/officeDocument/2006/relationships" r:embed="rId1">
            <a:duotone>
              <a:schemeClr val="dk2">
                <a:hueOff val="0"/>
                <a:satOff val="0"/>
                <a:lumOff val="0"/>
                <a:alphaOff val="0"/>
                <a:tint val="98000"/>
                <a:lumMod val="102000"/>
              </a:schemeClr>
              <a:schemeClr val="dk2">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Most of the participants are female.</a:t>
          </a:r>
        </a:p>
      </dsp:txBody>
      <dsp:txXfrm>
        <a:off x="6131476" y="879"/>
        <a:ext cx="2256985" cy="1354191"/>
      </dsp:txXfrm>
    </dsp:sp>
    <dsp:sp modelId="{AE20F776-E748-4FE5-A7BA-F416EF1E686F}">
      <dsp:nvSpPr>
        <dsp:cNvPr id="0" name=""/>
        <dsp:cNvSpPr/>
      </dsp:nvSpPr>
      <dsp:spPr>
        <a:xfrm>
          <a:off x="8614160" y="879"/>
          <a:ext cx="2256985" cy="1354191"/>
        </a:xfrm>
        <a:prstGeom prst="rect">
          <a:avLst/>
        </a:prstGeom>
        <a:blipFill rotWithShape="1">
          <a:blip xmlns:r="http://schemas.openxmlformats.org/officeDocument/2006/relationships" r:embed="rId1">
            <a:duotone>
              <a:schemeClr val="dk2">
                <a:hueOff val="0"/>
                <a:satOff val="0"/>
                <a:lumOff val="0"/>
                <a:alphaOff val="0"/>
                <a:tint val="98000"/>
                <a:lumMod val="102000"/>
              </a:schemeClr>
              <a:schemeClr val="dk2">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Most</a:t>
          </a:r>
          <a:r>
            <a:rPr lang="en-US" sz="1200" kern="1200" baseline="0" dirty="0"/>
            <a:t> people are aware of the newly introduced schemes.</a:t>
          </a:r>
          <a:endParaRPr lang="en-US" sz="1200" kern="1200" dirty="0"/>
        </a:p>
      </dsp:txBody>
      <dsp:txXfrm>
        <a:off x="8614160" y="879"/>
        <a:ext cx="2256985" cy="1354191"/>
      </dsp:txXfrm>
    </dsp:sp>
    <dsp:sp modelId="{CE16F097-FCF1-473A-8623-9D4F2A24D1D1}">
      <dsp:nvSpPr>
        <dsp:cNvPr id="0" name=""/>
        <dsp:cNvSpPr/>
      </dsp:nvSpPr>
      <dsp:spPr>
        <a:xfrm>
          <a:off x="1166109" y="1580768"/>
          <a:ext cx="2256985" cy="1354191"/>
        </a:xfrm>
        <a:prstGeom prst="rect">
          <a:avLst/>
        </a:prstGeom>
        <a:blipFill rotWithShape="1">
          <a:blip xmlns:r="http://schemas.openxmlformats.org/officeDocument/2006/relationships" r:embed="rId1">
            <a:duotone>
              <a:schemeClr val="dk2">
                <a:hueOff val="0"/>
                <a:satOff val="0"/>
                <a:lumOff val="0"/>
                <a:alphaOff val="0"/>
                <a:tint val="98000"/>
                <a:lumMod val="102000"/>
              </a:schemeClr>
              <a:schemeClr val="dk2">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Most Participants are benefitted from educational Schemes.</a:t>
          </a:r>
        </a:p>
      </dsp:txBody>
      <dsp:txXfrm>
        <a:off x="1166109" y="1580768"/>
        <a:ext cx="2256985" cy="1354191"/>
      </dsp:txXfrm>
    </dsp:sp>
    <dsp:sp modelId="{3509ECAE-A355-442B-BD77-2306B950FFB8}">
      <dsp:nvSpPr>
        <dsp:cNvPr id="0" name=""/>
        <dsp:cNvSpPr/>
      </dsp:nvSpPr>
      <dsp:spPr>
        <a:xfrm>
          <a:off x="3648792" y="1580768"/>
          <a:ext cx="2256985" cy="1354191"/>
        </a:xfrm>
        <a:prstGeom prst="rect">
          <a:avLst/>
        </a:prstGeom>
        <a:blipFill rotWithShape="1">
          <a:blip xmlns:r="http://schemas.openxmlformats.org/officeDocument/2006/relationships" r:embed="rId1">
            <a:duotone>
              <a:schemeClr val="dk2">
                <a:hueOff val="0"/>
                <a:satOff val="0"/>
                <a:lumOff val="0"/>
                <a:alphaOff val="0"/>
                <a:tint val="98000"/>
                <a:lumMod val="102000"/>
              </a:schemeClr>
              <a:schemeClr val="dk2">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Women Welfare Scheme has the highest awareness of all the scheme categories.</a:t>
          </a:r>
        </a:p>
      </dsp:txBody>
      <dsp:txXfrm>
        <a:off x="3648792" y="1580768"/>
        <a:ext cx="2256985" cy="1354191"/>
      </dsp:txXfrm>
    </dsp:sp>
    <dsp:sp modelId="{EF2C9F3E-FCD1-4149-9681-DFA01924E743}">
      <dsp:nvSpPr>
        <dsp:cNvPr id="0" name=""/>
        <dsp:cNvSpPr/>
      </dsp:nvSpPr>
      <dsp:spPr>
        <a:xfrm>
          <a:off x="6131476" y="1580768"/>
          <a:ext cx="2256985" cy="1354191"/>
        </a:xfrm>
        <a:prstGeom prst="rect">
          <a:avLst/>
        </a:prstGeom>
        <a:blipFill rotWithShape="1">
          <a:blip xmlns:r="http://schemas.openxmlformats.org/officeDocument/2006/relationships" r:embed="rId1">
            <a:duotone>
              <a:schemeClr val="dk2">
                <a:hueOff val="0"/>
                <a:satOff val="0"/>
                <a:lumOff val="0"/>
                <a:alphaOff val="0"/>
                <a:tint val="98000"/>
                <a:lumMod val="102000"/>
              </a:schemeClr>
              <a:schemeClr val="dk2">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Social Welfare Schemes has the least awareness of all the scheme categories.</a:t>
          </a:r>
        </a:p>
      </dsp:txBody>
      <dsp:txXfrm>
        <a:off x="6131476" y="1580768"/>
        <a:ext cx="2256985" cy="1354191"/>
      </dsp:txXfrm>
    </dsp:sp>
    <dsp:sp modelId="{096C33D1-18AB-4BDD-B956-FF16539A8BA7}">
      <dsp:nvSpPr>
        <dsp:cNvPr id="0" name=""/>
        <dsp:cNvSpPr/>
      </dsp:nvSpPr>
      <dsp:spPr>
        <a:xfrm>
          <a:off x="8614160" y="1580768"/>
          <a:ext cx="2256985" cy="1354191"/>
        </a:xfrm>
        <a:prstGeom prst="rect">
          <a:avLst/>
        </a:prstGeom>
        <a:blipFill rotWithShape="1">
          <a:blip xmlns:r="http://schemas.openxmlformats.org/officeDocument/2006/relationships" r:embed="rId1">
            <a:duotone>
              <a:schemeClr val="dk2">
                <a:hueOff val="0"/>
                <a:satOff val="0"/>
                <a:lumOff val="0"/>
                <a:alphaOff val="0"/>
                <a:tint val="98000"/>
                <a:lumMod val="102000"/>
              </a:schemeClr>
              <a:schemeClr val="dk2">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Women Welfare Schemes have highest satisfaction rate.</a:t>
          </a:r>
        </a:p>
      </dsp:txBody>
      <dsp:txXfrm>
        <a:off x="8614160" y="1580768"/>
        <a:ext cx="2256985" cy="1354191"/>
      </dsp:txXfrm>
    </dsp:sp>
    <dsp:sp modelId="{5393251A-2468-4F1D-80FF-5DF839F37405}">
      <dsp:nvSpPr>
        <dsp:cNvPr id="0" name=""/>
        <dsp:cNvSpPr/>
      </dsp:nvSpPr>
      <dsp:spPr>
        <a:xfrm>
          <a:off x="3648792" y="3160658"/>
          <a:ext cx="2256985" cy="1354191"/>
        </a:xfrm>
        <a:prstGeom prst="rect">
          <a:avLst/>
        </a:prstGeom>
        <a:blipFill rotWithShape="1">
          <a:blip xmlns:r="http://schemas.openxmlformats.org/officeDocument/2006/relationships" r:embed="rId1">
            <a:duotone>
              <a:schemeClr val="dk2">
                <a:hueOff val="0"/>
                <a:satOff val="0"/>
                <a:lumOff val="0"/>
                <a:alphaOff val="0"/>
                <a:tint val="98000"/>
                <a:lumMod val="102000"/>
              </a:schemeClr>
              <a:schemeClr val="dk2">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Women Welfare schemes have the highest benefit rate.</a:t>
          </a:r>
        </a:p>
      </dsp:txBody>
      <dsp:txXfrm>
        <a:off x="3648792" y="3160658"/>
        <a:ext cx="2256985" cy="1354191"/>
      </dsp:txXfrm>
    </dsp:sp>
    <dsp:sp modelId="{E99DF425-2042-452B-82EB-3512CB6FC7EA}">
      <dsp:nvSpPr>
        <dsp:cNvPr id="0" name=""/>
        <dsp:cNvSpPr/>
      </dsp:nvSpPr>
      <dsp:spPr>
        <a:xfrm>
          <a:off x="6131476" y="3160658"/>
          <a:ext cx="2256985" cy="1354191"/>
        </a:xfrm>
        <a:prstGeom prst="rect">
          <a:avLst/>
        </a:prstGeom>
        <a:blipFill rotWithShape="1">
          <a:blip xmlns:r="http://schemas.openxmlformats.org/officeDocument/2006/relationships" r:embed="rId1">
            <a:duotone>
              <a:schemeClr val="dk2">
                <a:hueOff val="0"/>
                <a:satOff val="0"/>
                <a:lumOff val="0"/>
                <a:alphaOff val="0"/>
                <a:tint val="98000"/>
                <a:lumMod val="102000"/>
              </a:schemeClr>
              <a:schemeClr val="dk2">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Most participants are benefitted from educational schemes.</a:t>
          </a:r>
        </a:p>
      </dsp:txBody>
      <dsp:txXfrm>
        <a:off x="6131476" y="3160658"/>
        <a:ext cx="2256985" cy="1354191"/>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EDB8D0-98ED-4B86-9D5F-E61ADC70144D}" type="datetimeFigureOut">
              <a:rPr lang="en-US" smtClean="0"/>
              <a:t>3/23/2024</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3409765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EDB8D0-98ED-4B86-9D5F-E61ADC70144D}" type="datetimeFigureOut">
              <a:rPr lang="en-US" smtClean="0"/>
              <a:pPr/>
              <a:t>3/23/2024</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3539911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2EDB8D0-98ED-4B86-9D5F-E61ADC70144D}" type="datetimeFigureOut">
              <a:rPr lang="en-US" smtClean="0"/>
              <a:pPr/>
              <a:t>3/23/2024</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18603989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82EDB8D0-98ED-4B86-9D5F-E61ADC70144D}" type="datetimeFigureOut">
              <a:rPr lang="en-US" smtClean="0"/>
              <a:pPr/>
              <a:t>3/23/2024</a:t>
            </a:fld>
            <a:endParaRPr lang="en-US" dirty="0"/>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16056825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EDB8D0-98ED-4B86-9D5F-E61ADC70144D}" type="datetimeFigureOut">
              <a:rPr lang="en-US" smtClean="0"/>
              <a:t>3/23/2024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29373534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EDB8D0-98ED-4B86-9D5F-E61ADC70144D}" type="datetimeFigureOut">
              <a:rPr lang="en-US" smtClean="0"/>
              <a:t>3/23/2024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2217638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EDB8D0-98ED-4B86-9D5F-E61ADC70144D}" type="datetimeFigureOut">
              <a:rPr lang="en-US" smtClean="0"/>
              <a:t>3/23/2024</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356134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EDB8D0-98ED-4B86-9D5F-E61ADC70144D}" type="datetimeFigureOut">
              <a:rPr lang="en-US" smtClean="0"/>
              <a:t>3/23/2024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244482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EDB8D0-98ED-4B86-9D5F-E61ADC70144D}" type="datetimeFigureOut">
              <a:rPr lang="en-US" smtClean="0"/>
              <a:t>3/23/2024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172983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EDB8D0-98ED-4B86-9D5F-E61ADC70144D}" type="datetimeFigureOut">
              <a:rPr lang="en-US" smtClean="0"/>
              <a:t>3/23/2024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3917956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EDB8D0-98ED-4B86-9D5F-E61ADC70144D}" type="datetimeFigureOut">
              <a:rPr lang="en-US" smtClean="0"/>
              <a:t>3/23/2024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357010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EDB8D0-98ED-4B86-9D5F-E61ADC70144D}" type="datetimeFigureOut">
              <a:rPr lang="en-US" smtClean="0"/>
              <a:t>3/23/2024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3877976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EDB8D0-98ED-4B86-9D5F-E61ADC70144D}" type="datetimeFigureOut">
              <a:rPr lang="en-US" smtClean="0"/>
              <a:t>3/23/2024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314114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82EDB8D0-98ED-4B86-9D5F-E61ADC70144D}" type="datetimeFigureOut">
              <a:rPr lang="en-US" smtClean="0"/>
              <a:pPr/>
              <a:t>3/23/2024</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684609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82EDB8D0-98ED-4B86-9D5F-E61ADC70144D}" type="datetimeFigureOut">
              <a:rPr lang="en-US" smtClean="0"/>
              <a:pPr/>
              <a:t>3/23/2024</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2881069677"/>
      </p:ext>
    </p:extLst>
  </p:cSld>
  <p:clrMap bg1="dk1" tx1="lt1" bg2="dk2" tx2="lt2" accent1="accent1" accent2="accent2" accent3="accent3" accent4="accent4" accent5="accent5" accent6="accent6" hlink="hlink" folHlink="folHlink"/>
  <p:sldLayoutIdLst>
    <p:sldLayoutId id="2147483919" r:id="rId1"/>
    <p:sldLayoutId id="2147483920" r:id="rId2"/>
    <p:sldLayoutId id="2147483921" r:id="rId3"/>
    <p:sldLayoutId id="2147483922" r:id="rId4"/>
    <p:sldLayoutId id="2147483923" r:id="rId5"/>
    <p:sldLayoutId id="2147483924" r:id="rId6"/>
    <p:sldLayoutId id="2147483925" r:id="rId7"/>
    <p:sldLayoutId id="2147483926" r:id="rId8"/>
    <p:sldLayoutId id="2147483927" r:id="rId9"/>
    <p:sldLayoutId id="2147483928" r:id="rId10"/>
    <p:sldLayoutId id="2147483929" r:id="rId11"/>
    <p:sldLayoutId id="2147483930" r:id="rId12"/>
    <p:sldLayoutId id="2147483931" r:id="rId13"/>
    <p:sldLayoutId id="2147483932"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hyperlink" Target="https://docs.google.com/spreadsheets/d/1OREW9bET5TyIiH4YjllXJXSCHPGZosXXgT-8otxouME/edit?usp=sharin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BFA69-A181-0F82-5173-FBBE4DA9A886}"/>
              </a:ext>
            </a:extLst>
          </p:cNvPr>
          <p:cNvSpPr>
            <a:spLocks noGrp="1"/>
          </p:cNvSpPr>
          <p:nvPr>
            <p:ph type="ctrTitle"/>
          </p:nvPr>
        </p:nvSpPr>
        <p:spPr>
          <a:xfrm>
            <a:off x="892818" y="1370171"/>
            <a:ext cx="5085580" cy="2387600"/>
          </a:xfrm>
        </p:spPr>
        <p:txBody>
          <a:bodyPr>
            <a:normAutofit/>
          </a:bodyPr>
          <a:lstStyle/>
          <a:p>
            <a:pPr algn="l"/>
            <a:r>
              <a:rPr lang="en-US" dirty="0"/>
              <a:t>ANALYTICS AVENUE</a:t>
            </a:r>
          </a:p>
        </p:txBody>
      </p:sp>
      <p:sp>
        <p:nvSpPr>
          <p:cNvPr id="3" name="Subtitle 2">
            <a:extLst>
              <a:ext uri="{FF2B5EF4-FFF2-40B4-BE49-F238E27FC236}">
                <a16:creationId xmlns:a16="http://schemas.microsoft.com/office/drawing/2014/main" id="{E055C971-3158-B539-85EB-7A648B47DDCF}"/>
              </a:ext>
            </a:extLst>
          </p:cNvPr>
          <p:cNvSpPr>
            <a:spLocks noGrp="1"/>
          </p:cNvSpPr>
          <p:nvPr>
            <p:ph type="subTitle" idx="1"/>
          </p:nvPr>
        </p:nvSpPr>
        <p:spPr>
          <a:xfrm>
            <a:off x="892818" y="3849845"/>
            <a:ext cx="5085580" cy="1881751"/>
          </a:xfrm>
        </p:spPr>
        <p:txBody>
          <a:bodyPr>
            <a:normAutofit/>
          </a:bodyPr>
          <a:lstStyle/>
          <a:p>
            <a:pPr algn="l"/>
            <a:r>
              <a:rPr lang="en-US" sz="2400" dirty="0"/>
              <a:t>TALENTENA EVENT - 2024</a:t>
            </a:r>
          </a:p>
        </p:txBody>
      </p:sp>
      <p:pic>
        <p:nvPicPr>
          <p:cNvPr id="59" name="Picture 58">
            <a:extLst>
              <a:ext uri="{FF2B5EF4-FFF2-40B4-BE49-F238E27FC236}">
                <a16:creationId xmlns:a16="http://schemas.microsoft.com/office/drawing/2014/main" id="{A9E80379-6CE2-1840-4F37-B323CB9E740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630799" y="773723"/>
            <a:ext cx="5085580" cy="5085580"/>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Tree>
    <p:extLst>
      <p:ext uri="{BB962C8B-B14F-4D97-AF65-F5344CB8AC3E}">
        <p14:creationId xmlns:p14="http://schemas.microsoft.com/office/powerpoint/2010/main" val="3660179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Content Placeholder 4" descr="A screenshot of a computer&#10;&#10;Description automatically generated">
            <a:extLst>
              <a:ext uri="{FF2B5EF4-FFF2-40B4-BE49-F238E27FC236}">
                <a16:creationId xmlns:a16="http://schemas.microsoft.com/office/drawing/2014/main" id="{BD01E743-76B5-9F3A-F44B-FB2F66A87C9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Tree>
    <p:extLst>
      <p:ext uri="{BB962C8B-B14F-4D97-AF65-F5344CB8AC3E}">
        <p14:creationId xmlns:p14="http://schemas.microsoft.com/office/powerpoint/2010/main" val="546433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Content Placeholder 4" descr="A screenshot of a computer&#10;&#10;Description automatically generated">
            <a:extLst>
              <a:ext uri="{FF2B5EF4-FFF2-40B4-BE49-F238E27FC236}">
                <a16:creationId xmlns:a16="http://schemas.microsoft.com/office/drawing/2014/main" id="{F6A370F8-EE25-68E4-C1E5-DB75B207086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443"/>
          <a:stretch/>
        </p:blipFill>
        <p:spPr>
          <a:xfrm>
            <a:off x="20" y="10"/>
            <a:ext cx="12191980" cy="6857990"/>
          </a:xfrm>
          <a:prstGeom prst="rect">
            <a:avLst/>
          </a:prstGeom>
        </p:spPr>
      </p:pic>
    </p:spTree>
    <p:extLst>
      <p:ext uri="{BB962C8B-B14F-4D97-AF65-F5344CB8AC3E}">
        <p14:creationId xmlns:p14="http://schemas.microsoft.com/office/powerpoint/2010/main" val="3071581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0A836-7036-8A79-CCA3-ED25368BFB73}"/>
              </a:ext>
            </a:extLst>
          </p:cNvPr>
          <p:cNvSpPr>
            <a:spLocks noGrp="1"/>
          </p:cNvSpPr>
          <p:nvPr>
            <p:ph type="title"/>
          </p:nvPr>
        </p:nvSpPr>
        <p:spPr>
          <a:xfrm>
            <a:off x="810000" y="447188"/>
            <a:ext cx="10571998" cy="970450"/>
          </a:xfrm>
        </p:spPr>
        <p:txBody>
          <a:bodyPr>
            <a:normAutofit/>
          </a:bodyPr>
          <a:lstStyle/>
          <a:p>
            <a:r>
              <a:rPr lang="en-US"/>
              <a:t>KEY INSIGHTS</a:t>
            </a:r>
          </a:p>
        </p:txBody>
      </p:sp>
      <p:graphicFrame>
        <p:nvGraphicFramePr>
          <p:cNvPr id="42" name="Content Placeholder 2">
            <a:extLst>
              <a:ext uri="{FF2B5EF4-FFF2-40B4-BE49-F238E27FC236}">
                <a16:creationId xmlns:a16="http://schemas.microsoft.com/office/drawing/2014/main" id="{E62768A6-8D12-75E3-4814-4CA3D4AE951E}"/>
              </a:ext>
            </a:extLst>
          </p:cNvPr>
          <p:cNvGraphicFramePr>
            <a:graphicFrameLocks noGrp="1"/>
          </p:cNvGraphicFramePr>
          <p:nvPr>
            <p:ph idx="1"/>
            <p:extLst>
              <p:ext uri="{D42A27DB-BD31-4B8C-83A1-F6EECF244321}">
                <p14:modId xmlns:p14="http://schemas.microsoft.com/office/powerpoint/2010/main" val="1783256966"/>
              </p:ext>
            </p:extLst>
          </p:nvPr>
        </p:nvGraphicFramePr>
        <p:xfrm>
          <a:off x="154744" y="2166425"/>
          <a:ext cx="12037255" cy="45157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0960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C00AE-8A98-B5D1-1D63-6F6DD05C5BC3}"/>
              </a:ext>
            </a:extLst>
          </p:cNvPr>
          <p:cNvSpPr>
            <a:spLocks noGrp="1"/>
          </p:cNvSpPr>
          <p:nvPr>
            <p:ph type="title"/>
          </p:nvPr>
        </p:nvSpPr>
        <p:spPr>
          <a:xfrm>
            <a:off x="810000" y="447188"/>
            <a:ext cx="10571998" cy="970450"/>
          </a:xfrm>
        </p:spPr>
        <p:txBody>
          <a:bodyPr>
            <a:normAutofit/>
          </a:bodyPr>
          <a:lstStyle/>
          <a:p>
            <a:r>
              <a:rPr lang="en-US" dirty="0"/>
              <a:t>USE CASES</a:t>
            </a:r>
          </a:p>
        </p:txBody>
      </p:sp>
      <p:sp>
        <p:nvSpPr>
          <p:cNvPr id="30" name="Content Placeholder 2">
            <a:extLst>
              <a:ext uri="{FF2B5EF4-FFF2-40B4-BE49-F238E27FC236}">
                <a16:creationId xmlns:a16="http://schemas.microsoft.com/office/drawing/2014/main" id="{7F585DA8-74ED-B8C7-E359-F184BAA9F1D9}"/>
              </a:ext>
            </a:extLst>
          </p:cNvPr>
          <p:cNvSpPr>
            <a:spLocks noGrp="1"/>
          </p:cNvSpPr>
          <p:nvPr>
            <p:ph idx="1"/>
          </p:nvPr>
        </p:nvSpPr>
        <p:spPr>
          <a:xfrm>
            <a:off x="182880" y="1417638"/>
            <a:ext cx="6710289" cy="5440362"/>
          </a:xfrm>
        </p:spPr>
        <p:txBody>
          <a:bodyPr>
            <a:normAutofit/>
          </a:bodyPr>
          <a:lstStyle/>
          <a:p>
            <a:pPr>
              <a:lnSpc>
                <a:spcPct val="90000"/>
              </a:lnSpc>
            </a:pPr>
            <a:r>
              <a:rPr lang="en-US" sz="1400" b="1" dirty="0"/>
              <a:t>Policy Refinement</a:t>
            </a:r>
            <a:r>
              <a:rPr lang="en-US" sz="1400" dirty="0"/>
              <a:t>: Helps refine policies, ensuring they align better with community needs and expectations.</a:t>
            </a:r>
          </a:p>
          <a:p>
            <a:pPr>
              <a:lnSpc>
                <a:spcPct val="90000"/>
              </a:lnSpc>
            </a:pPr>
            <a:r>
              <a:rPr lang="en-US" sz="1400" b="1" dirty="0"/>
              <a:t>Resource Allocation</a:t>
            </a:r>
            <a:r>
              <a:rPr lang="en-US" sz="1400" dirty="0"/>
              <a:t>: Analysis assists in directing resources.</a:t>
            </a:r>
          </a:p>
          <a:p>
            <a:pPr>
              <a:lnSpc>
                <a:spcPct val="90000"/>
              </a:lnSpc>
            </a:pPr>
            <a:r>
              <a:rPr lang="en-US" sz="1400" b="1" dirty="0"/>
              <a:t>Enhanced Governance</a:t>
            </a:r>
            <a:r>
              <a:rPr lang="en-US" sz="1400" dirty="0"/>
              <a:t>: Leading to improved governance and better-targeted interventions.</a:t>
            </a:r>
          </a:p>
          <a:p>
            <a:pPr>
              <a:lnSpc>
                <a:spcPct val="90000"/>
              </a:lnSpc>
            </a:pPr>
            <a:r>
              <a:rPr lang="en-US" sz="1400" b="1" dirty="0"/>
              <a:t>Community Engagement</a:t>
            </a:r>
            <a:r>
              <a:rPr lang="en-US" sz="1400" dirty="0"/>
              <a:t>: To foster greater community engagement and participation in governance and development initiatives.</a:t>
            </a:r>
          </a:p>
          <a:p>
            <a:pPr>
              <a:lnSpc>
                <a:spcPct val="90000"/>
              </a:lnSpc>
            </a:pPr>
            <a:r>
              <a:rPr lang="en-US" sz="1400" b="1" dirty="0"/>
              <a:t>Improving Accountability</a:t>
            </a:r>
            <a:r>
              <a:rPr lang="en-US" sz="1400" dirty="0"/>
              <a:t>: Enhancing accountability and transparency in public administration.</a:t>
            </a:r>
          </a:p>
        </p:txBody>
      </p:sp>
      <p:pic>
        <p:nvPicPr>
          <p:cNvPr id="5" name="Picture 4" descr="Magnifying glass showing decling performance">
            <a:extLst>
              <a:ext uri="{FF2B5EF4-FFF2-40B4-BE49-F238E27FC236}">
                <a16:creationId xmlns:a16="http://schemas.microsoft.com/office/drawing/2014/main" id="{0791A8DF-90A3-E50F-345C-EB924FDEDF82}"/>
              </a:ext>
            </a:extLst>
          </p:cNvPr>
          <p:cNvPicPr>
            <a:picLocks noChangeAspect="1"/>
          </p:cNvPicPr>
          <p:nvPr/>
        </p:nvPicPr>
        <p:blipFill rotWithShape="1">
          <a:blip r:embed="rId2"/>
          <a:srcRect t="1168" b="14458"/>
          <a:stretch/>
        </p:blipFill>
        <p:spPr>
          <a:xfrm>
            <a:off x="7202658" y="2503479"/>
            <a:ext cx="4176542" cy="3535379"/>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3488537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C8341-1D30-74DF-FB21-C5CD05E5F9C8}"/>
              </a:ext>
            </a:extLst>
          </p:cNvPr>
          <p:cNvSpPr>
            <a:spLocks noGrp="1"/>
          </p:cNvSpPr>
          <p:nvPr>
            <p:ph type="title"/>
          </p:nvPr>
        </p:nvSpPr>
        <p:spPr>
          <a:xfrm>
            <a:off x="838200" y="647593"/>
            <a:ext cx="4467792" cy="3060541"/>
          </a:xfrm>
        </p:spPr>
        <p:txBody>
          <a:bodyPr vert="horz" lIns="91440" tIns="45720" rIns="91440" bIns="45720" rtlCol="0" anchor="b">
            <a:normAutofit/>
          </a:bodyPr>
          <a:lstStyle/>
          <a:p>
            <a:pPr algn="ctr"/>
            <a:r>
              <a:rPr lang="en-US" sz="6000" kern="1200" dirty="0">
                <a:solidFill>
                  <a:srgbClr val="FFFFFF"/>
                </a:solidFill>
                <a:latin typeface="+mj-lt"/>
                <a:ea typeface="+mj-ea"/>
                <a:cs typeface="+mj-cs"/>
              </a:rPr>
              <a:t>THANK YOU</a:t>
            </a:r>
          </a:p>
        </p:txBody>
      </p:sp>
      <p:pic>
        <p:nvPicPr>
          <p:cNvPr id="7" name="Graphic 6" descr="Handshake">
            <a:extLst>
              <a:ext uri="{FF2B5EF4-FFF2-40B4-BE49-F238E27FC236}">
                <a16:creationId xmlns:a16="http://schemas.microsoft.com/office/drawing/2014/main" id="{172B62F0-2FA3-741A-BDEF-084F40DDA03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23623" y="1374798"/>
            <a:ext cx="4108404" cy="4108404"/>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p:spPr>
      </p:pic>
    </p:spTree>
    <p:extLst>
      <p:ext uri="{BB962C8B-B14F-4D97-AF65-F5344CB8AC3E}">
        <p14:creationId xmlns:p14="http://schemas.microsoft.com/office/powerpoint/2010/main" val="3629533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White bulbs with a yellow one standing out">
            <a:extLst>
              <a:ext uri="{FF2B5EF4-FFF2-40B4-BE49-F238E27FC236}">
                <a16:creationId xmlns:a16="http://schemas.microsoft.com/office/drawing/2014/main" id="{E4D65DA0-8D28-0FAB-2410-9FDAE4FEA76F}"/>
              </a:ext>
            </a:extLst>
          </p:cNvPr>
          <p:cNvPicPr>
            <a:picLocks noChangeAspect="1"/>
          </p:cNvPicPr>
          <p:nvPr/>
        </p:nvPicPr>
        <p:blipFill rotWithShape="1">
          <a:blip r:embed="rId2">
            <a:alphaModFix amt="35000"/>
          </a:blip>
          <a:srcRect b="15730"/>
          <a:stretch/>
        </p:blipFill>
        <p:spPr>
          <a:xfrm>
            <a:off x="13668" y="13658"/>
            <a:ext cx="12191980" cy="6857990"/>
          </a:xfrm>
          <a:prstGeom prst="rect">
            <a:avLst/>
          </a:prstGeom>
        </p:spPr>
      </p:pic>
      <p:sp>
        <p:nvSpPr>
          <p:cNvPr id="2" name="Title 1">
            <a:extLst>
              <a:ext uri="{FF2B5EF4-FFF2-40B4-BE49-F238E27FC236}">
                <a16:creationId xmlns:a16="http://schemas.microsoft.com/office/drawing/2014/main" id="{370D4B18-D89A-43A1-0A51-E4D3E8C0163B}"/>
              </a:ext>
            </a:extLst>
          </p:cNvPr>
          <p:cNvSpPr>
            <a:spLocks noGrp="1"/>
          </p:cNvSpPr>
          <p:nvPr>
            <p:ph type="title"/>
          </p:nvPr>
        </p:nvSpPr>
        <p:spPr>
          <a:xfrm>
            <a:off x="968991" y="1396686"/>
            <a:ext cx="3729618" cy="3025189"/>
          </a:xfrm>
        </p:spPr>
        <p:txBody>
          <a:bodyPr>
            <a:normAutofit/>
          </a:bodyPr>
          <a:lstStyle/>
          <a:p>
            <a:pPr algn="ctr"/>
            <a:r>
              <a:rPr lang="en-US" dirty="0"/>
              <a:t>ANALYTICS AVENUE - INTRO</a:t>
            </a:r>
          </a:p>
        </p:txBody>
      </p:sp>
      <p:graphicFrame>
        <p:nvGraphicFramePr>
          <p:cNvPr id="7" name="Content Placeholder 2">
            <a:extLst>
              <a:ext uri="{FF2B5EF4-FFF2-40B4-BE49-F238E27FC236}">
                <a16:creationId xmlns:a16="http://schemas.microsoft.com/office/drawing/2014/main" id="{3A9EB5B6-D608-3977-1E92-798A78E3293D}"/>
              </a:ext>
            </a:extLst>
          </p:cNvPr>
          <p:cNvGraphicFramePr>
            <a:graphicFrameLocks noGrp="1"/>
          </p:cNvGraphicFramePr>
          <p:nvPr>
            <p:ph idx="1"/>
            <p:extLst>
              <p:ext uri="{D42A27DB-BD31-4B8C-83A1-F6EECF244321}">
                <p14:modId xmlns:p14="http://schemas.microsoft.com/office/powerpoint/2010/main" val="1842727632"/>
              </p:ext>
            </p:extLst>
          </p:nvPr>
        </p:nvGraphicFramePr>
        <p:xfrm>
          <a:off x="4698609" y="1396686"/>
          <a:ext cx="7004202" cy="47721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11028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7BB23-F344-84B0-6BC2-0C429B314E9D}"/>
              </a:ext>
            </a:extLst>
          </p:cNvPr>
          <p:cNvSpPr>
            <a:spLocks noGrp="1"/>
          </p:cNvSpPr>
          <p:nvPr>
            <p:ph type="title"/>
          </p:nvPr>
        </p:nvSpPr>
        <p:spPr/>
        <p:txBody>
          <a:bodyPr>
            <a:normAutofit/>
          </a:bodyPr>
          <a:lstStyle/>
          <a:p>
            <a:pPr algn="ctr"/>
            <a:r>
              <a:rPr lang="en-US"/>
              <a:t>ABOUT ME</a:t>
            </a:r>
          </a:p>
        </p:txBody>
      </p:sp>
      <p:graphicFrame>
        <p:nvGraphicFramePr>
          <p:cNvPr id="5" name="Content Placeholder 2">
            <a:extLst>
              <a:ext uri="{FF2B5EF4-FFF2-40B4-BE49-F238E27FC236}">
                <a16:creationId xmlns:a16="http://schemas.microsoft.com/office/drawing/2014/main" id="{C4EE799E-B3B3-6615-C986-B9626BBFA9BD}"/>
              </a:ext>
            </a:extLst>
          </p:cNvPr>
          <p:cNvGraphicFramePr>
            <a:graphicFrameLocks noGrp="1"/>
          </p:cNvGraphicFramePr>
          <p:nvPr>
            <p:ph idx="1"/>
            <p:extLst>
              <p:ext uri="{D42A27DB-BD31-4B8C-83A1-F6EECF244321}">
                <p14:modId xmlns:p14="http://schemas.microsoft.com/office/powerpoint/2010/main" val="3076757859"/>
              </p:ext>
            </p:extLst>
          </p:nvPr>
        </p:nvGraphicFramePr>
        <p:xfrm>
          <a:off x="819150" y="2222500"/>
          <a:ext cx="10553700" cy="3636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00209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20D33-16D5-C0FC-A845-62EDB6F61314}"/>
              </a:ext>
            </a:extLst>
          </p:cNvPr>
          <p:cNvSpPr>
            <a:spLocks noGrp="1"/>
          </p:cNvSpPr>
          <p:nvPr>
            <p:ph type="title"/>
          </p:nvPr>
        </p:nvSpPr>
        <p:spPr>
          <a:xfrm>
            <a:off x="5894962" y="479493"/>
            <a:ext cx="5458838" cy="1325563"/>
          </a:xfrm>
        </p:spPr>
        <p:txBody>
          <a:bodyPr>
            <a:normAutofit fontScale="90000"/>
          </a:bodyPr>
          <a:lstStyle/>
          <a:p>
            <a:r>
              <a:rPr lang="en-US" sz="2700" dirty="0"/>
              <a:t>INSIGHTS INTO IMPACTS OF TAMIL NADU SCHEMES 2021-23 - PROBLEM STATEMENT</a:t>
            </a:r>
          </a:p>
        </p:txBody>
      </p:sp>
      <p:sp>
        <p:nvSpPr>
          <p:cNvPr id="3" name="Content Placeholder 2">
            <a:extLst>
              <a:ext uri="{FF2B5EF4-FFF2-40B4-BE49-F238E27FC236}">
                <a16:creationId xmlns:a16="http://schemas.microsoft.com/office/drawing/2014/main" id="{386E4BE0-975B-DA40-E795-A63042A287AE}"/>
              </a:ext>
            </a:extLst>
          </p:cNvPr>
          <p:cNvSpPr>
            <a:spLocks noGrp="1"/>
          </p:cNvSpPr>
          <p:nvPr>
            <p:ph idx="1"/>
          </p:nvPr>
        </p:nvSpPr>
        <p:spPr>
          <a:xfrm>
            <a:off x="5894962" y="1984443"/>
            <a:ext cx="5458838" cy="4192520"/>
          </a:xfrm>
        </p:spPr>
        <p:txBody>
          <a:bodyPr>
            <a:normAutofit/>
          </a:bodyPr>
          <a:lstStyle/>
          <a:p>
            <a:pPr marL="0" indent="0">
              <a:buNone/>
            </a:pPr>
            <a:endParaRPr lang="en-US" sz="2000" dirty="0"/>
          </a:p>
          <a:p>
            <a:r>
              <a:rPr lang="en-US" sz="2000" dirty="0"/>
              <a:t>The absence of a systematic framework limits informed decision-making and resource allocation. </a:t>
            </a:r>
          </a:p>
          <a:p>
            <a:r>
              <a:rPr lang="en-US" sz="2000" dirty="0"/>
              <a:t>There is a critical need for an integrated platform to process and interpret scheme-related data, providing actionable insights for policymakers to optimize resource utilization and address diverse socioeconomic needs efficiently.</a:t>
            </a:r>
          </a:p>
        </p:txBody>
      </p:sp>
      <p:pic>
        <p:nvPicPr>
          <p:cNvPr id="7" name="Graphic 6" descr="Bank">
            <a:extLst>
              <a:ext uri="{FF2B5EF4-FFF2-40B4-BE49-F238E27FC236}">
                <a16:creationId xmlns:a16="http://schemas.microsoft.com/office/drawing/2014/main" id="{F4E32309-EDEE-07EC-A07E-EFC46BE5A8C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3182" y="955437"/>
            <a:ext cx="4777381" cy="477738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Tree>
    <p:extLst>
      <p:ext uri="{BB962C8B-B14F-4D97-AF65-F5344CB8AC3E}">
        <p14:creationId xmlns:p14="http://schemas.microsoft.com/office/powerpoint/2010/main" val="3570245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3C16D-5250-6E1D-CC2F-A6C77B42829E}"/>
              </a:ext>
            </a:extLst>
          </p:cNvPr>
          <p:cNvSpPr>
            <a:spLocks noGrp="1"/>
          </p:cNvSpPr>
          <p:nvPr>
            <p:ph type="title"/>
          </p:nvPr>
        </p:nvSpPr>
        <p:spPr>
          <a:xfrm>
            <a:off x="810000" y="447188"/>
            <a:ext cx="10571998" cy="970450"/>
          </a:xfrm>
        </p:spPr>
        <p:txBody>
          <a:bodyPr>
            <a:normAutofit/>
          </a:bodyPr>
          <a:lstStyle/>
          <a:p>
            <a:pPr>
              <a:lnSpc>
                <a:spcPct val="90000"/>
              </a:lnSpc>
            </a:pPr>
            <a:r>
              <a:rPr lang="en-US" sz="3100"/>
              <a:t>INSIGHTS INTO IMPACT: ANALYZING TAMILNADU GOVERNMENT SCHEMES AND COMMUNITY RESPONSES</a:t>
            </a:r>
          </a:p>
        </p:txBody>
      </p:sp>
      <p:sp>
        <p:nvSpPr>
          <p:cNvPr id="3" name="Content Placeholder 2">
            <a:extLst>
              <a:ext uri="{FF2B5EF4-FFF2-40B4-BE49-F238E27FC236}">
                <a16:creationId xmlns:a16="http://schemas.microsoft.com/office/drawing/2014/main" id="{CD9861AD-9455-464D-2A36-72DC6911A1FE}"/>
              </a:ext>
            </a:extLst>
          </p:cNvPr>
          <p:cNvSpPr>
            <a:spLocks noGrp="1"/>
          </p:cNvSpPr>
          <p:nvPr>
            <p:ph idx="1"/>
          </p:nvPr>
        </p:nvSpPr>
        <p:spPr>
          <a:xfrm>
            <a:off x="818713" y="2413000"/>
            <a:ext cx="5849373" cy="3632200"/>
          </a:xfrm>
        </p:spPr>
        <p:txBody>
          <a:bodyPr>
            <a:normAutofit/>
          </a:bodyPr>
          <a:lstStyle/>
          <a:p>
            <a:r>
              <a:rPr lang="en-US" sz="1600" dirty="0"/>
              <a:t>This analysis aims to assess the implementation, reach, and impact of these schemes on targeted communities.</a:t>
            </a:r>
          </a:p>
          <a:p>
            <a:r>
              <a:rPr lang="en-US" sz="1600" dirty="0"/>
              <a:t> By studying utilization rates, community engagement, and the tangible outcomes, the objective is to provide insights that aid in refining these initiatives to better serve the needs of the people and improve overall governance.</a:t>
            </a:r>
          </a:p>
          <a:p>
            <a:r>
              <a:rPr lang="en-US" sz="1600" dirty="0">
                <a:hlinkClick r:id="rId2">
                  <a:extLst>
                    <a:ext uri="{A12FA001-AC4F-418D-AE19-62706E023703}">
                      <ahyp:hlinkClr xmlns:ahyp="http://schemas.microsoft.com/office/drawing/2018/hyperlinkcolor" val="tx"/>
                    </a:ext>
                  </a:extLst>
                </a:hlinkClick>
              </a:rPr>
              <a:t>View the data</a:t>
            </a:r>
            <a:endParaRPr lang="en-US" sz="1600" dirty="0"/>
          </a:p>
        </p:txBody>
      </p:sp>
      <p:pic>
        <p:nvPicPr>
          <p:cNvPr id="5" name="Picture 4" descr="White puzzle with one red piece">
            <a:extLst>
              <a:ext uri="{FF2B5EF4-FFF2-40B4-BE49-F238E27FC236}">
                <a16:creationId xmlns:a16="http://schemas.microsoft.com/office/drawing/2014/main" id="{9F60BD19-9E7F-7429-96C5-7F44229DB2CE}"/>
              </a:ext>
            </a:extLst>
          </p:cNvPr>
          <p:cNvPicPr>
            <a:picLocks noChangeAspect="1"/>
          </p:cNvPicPr>
          <p:nvPr/>
        </p:nvPicPr>
        <p:blipFill rotWithShape="1">
          <a:blip r:embed="rId3"/>
          <a:srcRect l="123" r="1" b="1"/>
          <a:stretch/>
        </p:blipFill>
        <p:spPr>
          <a:xfrm>
            <a:off x="6949440" y="2503491"/>
            <a:ext cx="4429760" cy="3535356"/>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2492610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A8705-AE46-C900-4C42-8697C369F516}"/>
              </a:ext>
            </a:extLst>
          </p:cNvPr>
          <p:cNvSpPr>
            <a:spLocks noGrp="1"/>
          </p:cNvSpPr>
          <p:nvPr>
            <p:ph type="title"/>
          </p:nvPr>
        </p:nvSpPr>
        <p:spPr/>
        <p:txBody>
          <a:bodyPr/>
          <a:lstStyle/>
          <a:p>
            <a:endParaRPr lang="en-US"/>
          </a:p>
        </p:txBody>
      </p:sp>
      <p:pic>
        <p:nvPicPr>
          <p:cNvPr id="7" name="Content Placeholder 6" descr="A collage of images of people holding objects&#10;&#10;Description automatically generated">
            <a:extLst>
              <a:ext uri="{FF2B5EF4-FFF2-40B4-BE49-F238E27FC236}">
                <a16:creationId xmlns:a16="http://schemas.microsoft.com/office/drawing/2014/main" id="{30753934-7EC5-C9D1-183F-55FA14F97F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1999" cy="6858000"/>
          </a:xfrm>
        </p:spPr>
      </p:pic>
    </p:spTree>
    <p:extLst>
      <p:ext uri="{BB962C8B-B14F-4D97-AF65-F5344CB8AC3E}">
        <p14:creationId xmlns:p14="http://schemas.microsoft.com/office/powerpoint/2010/main" val="1435707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Content Placeholder 4" descr="A screenshot of a computer&#10;&#10;Description automatically generated">
            <a:extLst>
              <a:ext uri="{FF2B5EF4-FFF2-40B4-BE49-F238E27FC236}">
                <a16:creationId xmlns:a16="http://schemas.microsoft.com/office/drawing/2014/main" id="{0660E608-3457-EC43-A9AE-AD3EDDDE9C5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443"/>
          <a:stretch/>
        </p:blipFill>
        <p:spPr>
          <a:xfrm>
            <a:off x="20" y="10"/>
            <a:ext cx="12191980" cy="6857990"/>
          </a:xfrm>
          <a:prstGeom prst="rect">
            <a:avLst/>
          </a:prstGeom>
        </p:spPr>
      </p:pic>
    </p:spTree>
    <p:extLst>
      <p:ext uri="{BB962C8B-B14F-4D97-AF65-F5344CB8AC3E}">
        <p14:creationId xmlns:p14="http://schemas.microsoft.com/office/powerpoint/2010/main" val="3295214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Content Placeholder 4" descr="A screenshot of a computer&#10;&#10;Description automatically generated">
            <a:extLst>
              <a:ext uri="{FF2B5EF4-FFF2-40B4-BE49-F238E27FC236}">
                <a16:creationId xmlns:a16="http://schemas.microsoft.com/office/drawing/2014/main" id="{1C26FD49-8BAA-B620-C104-B5D6C7048A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0"/>
            <a:ext cx="12192000" cy="6858000"/>
          </a:xfrm>
        </p:spPr>
      </p:pic>
    </p:spTree>
    <p:extLst>
      <p:ext uri="{BB962C8B-B14F-4D97-AF65-F5344CB8AC3E}">
        <p14:creationId xmlns:p14="http://schemas.microsoft.com/office/powerpoint/2010/main" val="2948387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Content Placeholder 4" descr="A screenshot of a computer&#10;&#10;Description automatically generated">
            <a:extLst>
              <a:ext uri="{FF2B5EF4-FFF2-40B4-BE49-F238E27FC236}">
                <a16:creationId xmlns:a16="http://schemas.microsoft.com/office/drawing/2014/main" id="{03BD1BDB-74CE-69DF-4AE2-D464FE797F2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443"/>
          <a:stretch/>
        </p:blipFill>
        <p:spPr>
          <a:xfrm>
            <a:off x="20" y="10"/>
            <a:ext cx="12191980" cy="6857990"/>
          </a:xfrm>
          <a:prstGeom prst="rect">
            <a:avLst/>
          </a:prstGeom>
        </p:spPr>
      </p:pic>
    </p:spTree>
    <p:extLst>
      <p:ext uri="{BB962C8B-B14F-4D97-AF65-F5344CB8AC3E}">
        <p14:creationId xmlns:p14="http://schemas.microsoft.com/office/powerpoint/2010/main" val="22391965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466</TotalTime>
  <Words>447</Words>
  <Application>Microsoft Office PowerPoint</Application>
  <PresentationFormat>Widescreen</PresentationFormat>
  <Paragraphs>38</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Century Gothic</vt:lpstr>
      <vt:lpstr>Wingdings 2</vt:lpstr>
      <vt:lpstr>Quotable</vt:lpstr>
      <vt:lpstr>ANALYTICS AVENUE</vt:lpstr>
      <vt:lpstr>ANALYTICS AVENUE - INTRO</vt:lpstr>
      <vt:lpstr>ABOUT ME</vt:lpstr>
      <vt:lpstr>INSIGHTS INTO IMPACTS OF TAMIL NADU SCHEMES 2021-23 - PROBLEM STATEMENT</vt:lpstr>
      <vt:lpstr>INSIGHTS INTO IMPACT: ANALYZING TAMILNADU GOVERNMENT SCHEMES AND COMMUNITY RESPONSES</vt:lpstr>
      <vt:lpstr>PowerPoint Presentation</vt:lpstr>
      <vt:lpstr>PowerPoint Presentation</vt:lpstr>
      <vt:lpstr>PowerPoint Presentation</vt:lpstr>
      <vt:lpstr>PowerPoint Presentation</vt:lpstr>
      <vt:lpstr>PowerPoint Presentation</vt:lpstr>
      <vt:lpstr>PowerPoint Presentation</vt:lpstr>
      <vt:lpstr>KEY INSIGHTS</vt:lpstr>
      <vt:lpstr>USE CASES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ANALYTICS AVENUE</dc:title>
  <dc:creator>Abinaya</dc:creator>
  <cp:lastModifiedBy>Abinaya</cp:lastModifiedBy>
  <cp:revision>18</cp:revision>
  <dcterms:created xsi:type="dcterms:W3CDTF">2024-01-10T15:41:33Z</dcterms:created>
  <dcterms:modified xsi:type="dcterms:W3CDTF">2024-03-23T15:40:09Z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2024-01-10T16:40:48Z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26c0e380-5494-4e30-a125-ca4cfdc49178</vt:lpwstr>
  </property>
  <property fmtid="{D5CDD505-2E9C-101B-9397-08002B2CF9AE}" pid="7" name="MSIP_Label_defa4170-0d19-0005-0004-bc88714345d2_ActionId">
    <vt:lpwstr>ae5a8697-a5d8-4c43-b94a-fdb9426daa5e</vt:lpwstr>
  </property>
  <property fmtid="{D5CDD505-2E9C-101B-9397-08002B2CF9AE}" pid="8" name="MSIP_Label_defa4170-0d19-0005-0004-bc88714345d2_ContentBits">
    <vt:lpwstr>0</vt:lpwstr>
  </property>
</Properties>
</file>