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7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3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62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3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1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0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7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969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47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1" r:id="rId6"/>
    <p:sldLayoutId id="2147483707" r:id="rId7"/>
    <p:sldLayoutId id="2147483708" r:id="rId8"/>
    <p:sldLayoutId id="2147483709" r:id="rId9"/>
    <p:sldLayoutId id="2147483710" r:id="rId10"/>
    <p:sldLayoutId id="214748371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DEF7D-5FEC-D416-AFFA-2353E0355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en-US" sz="5400" dirty="0"/>
              <a:t>PSYLIQ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303AB-62EF-E796-9F83-0B67A3B6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3193367"/>
            <a:ext cx="2679356" cy="1308296"/>
          </a:xfrm>
        </p:spPr>
        <p:txBody>
          <a:bodyPr anchor="b">
            <a:normAutofit/>
          </a:bodyPr>
          <a:lstStyle/>
          <a:p>
            <a:r>
              <a:rPr lang="en-US" sz="2800" dirty="0"/>
              <a:t>DATA ANALYST</a:t>
            </a:r>
          </a:p>
        </p:txBody>
      </p:sp>
      <p:pic>
        <p:nvPicPr>
          <p:cNvPr id="14" name="Picture 13" descr="Abstract background of mesh">
            <a:extLst>
              <a:ext uri="{FF2B5EF4-FFF2-40B4-BE49-F238E27FC236}">
                <a16:creationId xmlns:a16="http://schemas.microsoft.com/office/drawing/2014/main" id="{0593216A-D6A5-56D3-552C-750D9E5DC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41" r="-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75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52CA5-5BC6-CB72-0864-DB2E1F05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703387"/>
            <a:ext cx="4564659" cy="1702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8. Can you identify the department with the highest average "Employee Rating?"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E1DB3E0-0E69-6EF9-AE6C-5716A979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3664" y="2897930"/>
            <a:ext cx="6571837" cy="26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110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28BBB-38E1-1ECB-2961-B1AC82A10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553615"/>
            <a:ext cx="5211774" cy="174850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9. Create a scatter plot to explore the relationship between "Training Duration (Days)" and "Training Cost."</a:t>
            </a:r>
          </a:p>
        </p:txBody>
      </p:sp>
      <p:pic>
        <p:nvPicPr>
          <p:cNvPr id="5" name="Content Placeholder 4" descr="A blue graph with white text&#10;&#10;Description automatically generated">
            <a:extLst>
              <a:ext uri="{FF2B5EF4-FFF2-40B4-BE49-F238E27FC236}">
                <a16:creationId xmlns:a16="http://schemas.microsoft.com/office/drawing/2014/main" id="{1188C55E-367C-9A98-0141-6F2EBCD38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62" y="2855742"/>
            <a:ext cx="5556738" cy="344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0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322B8-30CC-E40A-9165-2085908A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647113"/>
            <a:ext cx="5535331" cy="14001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10. Build a pivot table that shows the count of employees by "RaceDesc" and "GenderCode." </a:t>
            </a:r>
          </a:p>
        </p:txBody>
      </p:sp>
      <p:pic>
        <p:nvPicPr>
          <p:cNvPr id="5" name="Content Placeholder 4" descr="A screenshot of a data&#10;&#10;Description automatically generated">
            <a:extLst>
              <a:ext uri="{FF2B5EF4-FFF2-40B4-BE49-F238E27FC236}">
                <a16:creationId xmlns:a16="http://schemas.microsoft.com/office/drawing/2014/main" id="{C85F9030-7A31-E12B-A783-67319058E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352" y="2574388"/>
            <a:ext cx="4586067" cy="37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5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9E7F8-731A-9090-EBE3-4DFE419D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430397"/>
            <a:ext cx="5085164" cy="158128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11. Use INDEX and MATCH functions to find the "Training Program Name" for an employee with a specific ID.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5F8DE1-CE19-DC57-167A-E9DCBC616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45" y="2785403"/>
            <a:ext cx="7371470" cy="36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2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29FC0-FDE0-30DF-9BFD-64CA1993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661186"/>
            <a:ext cx="5324315" cy="1762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12. Create a multi-level pivot table to analyze the "Performance Score" by "BusinessUnit" and "JobFunctionDescription." 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BA7E80B-3047-62CF-3FD0-B39707C23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128" y="2799470"/>
            <a:ext cx="9416955" cy="368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5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1AF57-D7AE-28B7-FEE9-824B5AF84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400941"/>
            <a:ext cx="5366518" cy="17092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13. Design a dynamic chart that allows users to select and visualize the performance of any employee over time. </a:t>
            </a:r>
          </a:p>
        </p:txBody>
      </p:sp>
      <p:pic>
        <p:nvPicPr>
          <p:cNvPr id="5" name="Content Placeholder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CBE71B14-3CE0-613A-E405-6C30AC56D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618" y="2511097"/>
            <a:ext cx="5577533" cy="39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7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A72C3-8DA0-5A9D-EC8E-8B273AC5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562713"/>
            <a:ext cx="5380586" cy="1603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14. Calculate the total training cost for each "Training Program Name" and display it in a bar chart. </a:t>
            </a:r>
          </a:p>
        </p:txBody>
      </p:sp>
      <p:pic>
        <p:nvPicPr>
          <p:cNvPr id="5" name="Content Placeholder 4" descr="A graph of a training program&#10;&#10;Description automatically generated">
            <a:extLst>
              <a:ext uri="{FF2B5EF4-FFF2-40B4-BE49-F238E27FC236}">
                <a16:creationId xmlns:a16="http://schemas.microsoft.com/office/drawing/2014/main" id="{9CA548DF-C820-B8D5-6765-55BBEEF8D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24" y="2656502"/>
            <a:ext cx="6668086" cy="381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005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9B959-B1E4-6468-B59A-F01FB9B2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633047"/>
            <a:ext cx="6365324" cy="174552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15. Apply advanced conditional formatting to highlight the top 10% and bottom 10% of employees based on "Current Employee Rating."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A875B2-FC61-DE5C-BB24-0E7A7C77F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28" y="2686936"/>
            <a:ext cx="9716672" cy="375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8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8DB8E-EE9C-64C0-92B3-6219269B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562709"/>
            <a:ext cx="4606863" cy="1772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16. Use a calculated field in a pivot table to determine the average "Engagement Score" per year.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91804B6-CD47-418C-EAAE-415B4DAD8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935" y="2694258"/>
            <a:ext cx="8314007" cy="380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32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83349-86C6-C612-D419-FB99BBD2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604917"/>
            <a:ext cx="6196512" cy="14911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17. Can you build a macro that automates the process of updating and refreshing all pivot tables in the workbook?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560FBC4-71BA-6CA7-63A0-40C1DCB81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207" y="2096087"/>
            <a:ext cx="4348527" cy="42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9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Pen placed on top of a signature line">
            <a:extLst>
              <a:ext uri="{FF2B5EF4-FFF2-40B4-BE49-F238E27FC236}">
                <a16:creationId xmlns:a16="http://schemas.microsoft.com/office/drawing/2014/main" id="{EE833C6B-EE79-1E48-1878-9A04EA455B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BBBB7-65C1-E82A-4FA9-DAE83F16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4953000" cy="22478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cap="all" spc="300" dirty="0">
                <a:solidFill>
                  <a:srgbClr val="FFFFFF"/>
                </a:solidFill>
              </a:rPr>
              <a:t>RECRUITMENT ANALYSIS</a:t>
            </a:r>
          </a:p>
        </p:txBody>
      </p:sp>
    </p:spTree>
    <p:extLst>
      <p:ext uri="{BB962C8B-B14F-4D97-AF65-F5344CB8AC3E}">
        <p14:creationId xmlns:p14="http://schemas.microsoft.com/office/powerpoint/2010/main" val="3057370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0A2577-95B2-A511-051E-F3A2220A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559558"/>
            <a:ext cx="6477866" cy="132383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18. Create a histogram to understand the distribution of "ExitDate" for terminated employees. </a:t>
            </a:r>
          </a:p>
        </p:txBody>
      </p:sp>
      <p:pic>
        <p:nvPicPr>
          <p:cNvPr id="5" name="Content Placeholder 4" descr="A graph showing a number of employees&#10;&#10;Description automatically generated">
            <a:extLst>
              <a:ext uri="{FF2B5EF4-FFF2-40B4-BE49-F238E27FC236}">
                <a16:creationId xmlns:a16="http://schemas.microsoft.com/office/drawing/2014/main" id="{BDDE8B4A-8FDA-9FD9-9F49-E105501CE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973" y="2129051"/>
            <a:ext cx="6291618" cy="416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ADD64-4769-5F0F-DF65-B2422DE4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618990"/>
            <a:ext cx="5704143" cy="15474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19. Utilize the SUMPRODUCT function to calculate the total training cost for employees in a specific location.</a:t>
            </a:r>
          </a:p>
        </p:txBody>
      </p:sp>
      <p:pic>
        <p:nvPicPr>
          <p:cNvPr id="5" name="Content Placeholder 4" descr="A table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D4AA7A80-C8DF-ADC3-DFAF-B278C84EA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93" y="2644730"/>
            <a:ext cx="5704143" cy="348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484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22B9F6-10F7-D883-88BC-241FFE4FA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78" y="161779"/>
            <a:ext cx="11127545" cy="1033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20. Develop a dashboard that provides an overview of key HR metrics, including headcount, performance, and training costs, using charts and pivot tables.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9A74D2-E991-18EE-F805-0AF4430E0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" y="1357534"/>
            <a:ext cx="11619913" cy="533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66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141A-38A4-35AA-924F-B22E4708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dashboard&#10;&#10;Description automatically generated">
            <a:extLst>
              <a:ext uri="{FF2B5EF4-FFF2-40B4-BE49-F238E27FC236}">
                <a16:creationId xmlns:a16="http://schemas.microsoft.com/office/drawing/2014/main" id="{1C97453D-18FF-796A-C3FD-38025A50E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126609"/>
            <a:ext cx="11957538" cy="6583680"/>
          </a:xfrm>
        </p:spPr>
      </p:pic>
    </p:spTree>
    <p:extLst>
      <p:ext uri="{BB962C8B-B14F-4D97-AF65-F5344CB8AC3E}">
        <p14:creationId xmlns:p14="http://schemas.microsoft.com/office/powerpoint/2010/main" val="1065462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3ED0-E0FF-B363-4DD1-E2610EEC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3157982-76BF-559B-9BA4-83F623DD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5" y="126609"/>
            <a:ext cx="11887200" cy="6625883"/>
          </a:xfrm>
        </p:spPr>
      </p:pic>
    </p:spTree>
    <p:extLst>
      <p:ext uri="{BB962C8B-B14F-4D97-AF65-F5344CB8AC3E}">
        <p14:creationId xmlns:p14="http://schemas.microsoft.com/office/powerpoint/2010/main" val="2256840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3861-EE3F-D4A8-FD25-E12D4481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FB10F2E-7320-C430-E1FE-D30DBB773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2" y="126609"/>
            <a:ext cx="11957538" cy="6611816"/>
          </a:xfrm>
        </p:spPr>
      </p:pic>
    </p:spTree>
    <p:extLst>
      <p:ext uri="{BB962C8B-B14F-4D97-AF65-F5344CB8AC3E}">
        <p14:creationId xmlns:p14="http://schemas.microsoft.com/office/powerpoint/2010/main" val="2745537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FC64B-4363-55E9-C75D-54528944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1" y="1061686"/>
            <a:ext cx="6939044" cy="2789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cap="all" spc="300" dirty="0"/>
              <a:t>THANK YOU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0C8261F-4E6C-9846-A6A2-6FF847864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29002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4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238C4-74BD-7F56-A1E1-1FC10C5B6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5"/>
            <a:ext cx="5999018" cy="136089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1. Can you create a pivot table to summarize the total number of employees in each department?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41FF99D-3707-5A98-34D0-F2129D53A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140" y="2469626"/>
            <a:ext cx="5005720" cy="3016775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9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F51EE1E-6258-4F09-963A-853315C6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D82FA-F3D1-CAED-5D68-0819B83F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4"/>
            <a:ext cx="5834574" cy="195466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2. Apply conditional formatting to highlight employees with a "Performance Score" below 3 in red.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5B70F0-C1A9-5BE8-E36E-5D58F8A54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46" y="1083213"/>
            <a:ext cx="3485726" cy="46317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A07B03-7E5B-4F33-A494-D72BC5BEB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BF7A4-8BBE-5C0B-A01B-3967DD60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2875"/>
            <a:ext cx="4132384" cy="20849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3. Calculate the average "Satisfaction Score" for male and female employees separately using a pivot table.</a:t>
            </a:r>
          </a:p>
        </p:txBody>
      </p:sp>
      <p:pic>
        <p:nvPicPr>
          <p:cNvPr id="5" name="Content Placeholder 4" descr="A screenshot of a survey&#10;&#10;Description automatically generated">
            <a:extLst>
              <a:ext uri="{FF2B5EF4-FFF2-40B4-BE49-F238E27FC236}">
                <a16:creationId xmlns:a16="http://schemas.microsoft.com/office/drawing/2014/main" id="{6ADD62CD-6F73-8D42-6A0F-02E8D6B00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016" y="3205577"/>
            <a:ext cx="4314646" cy="181034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79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1CEF4-88FB-5194-481D-2FAC8597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0"/>
            <a:ext cx="3949504" cy="22478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4. Create a chart to visualize the distribution of "Work-Life Balance Score" for different job functions.</a:t>
            </a:r>
          </a:p>
        </p:txBody>
      </p:sp>
      <p:pic>
        <p:nvPicPr>
          <p:cNvPr id="5" name="Content Placeholder 4" descr="A graph on a screen&#10;&#10;Description automatically generated">
            <a:extLst>
              <a:ext uri="{FF2B5EF4-FFF2-40B4-BE49-F238E27FC236}">
                <a16:creationId xmlns:a16="http://schemas.microsoft.com/office/drawing/2014/main" id="{A8D03BA2-917A-3DD9-3B55-AC0C88D38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249" y="1181100"/>
            <a:ext cx="6161649" cy="469918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65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E98DF-AD9D-0300-9916-A2EAA8C3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2" y="1061687"/>
            <a:ext cx="4651322" cy="2171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5. Filter the data to display only terminated employees and find out the most common "Termination Type."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F7765DB-65B6-6AEF-104F-16DA279DC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624472"/>
            <a:ext cx="4496783" cy="732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/>
              <a:t>Involuntary Termination is the most common termination type.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FCA4B51-1AAB-613A-B063-44F9381A3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06" y="299229"/>
            <a:ext cx="3775640" cy="2412029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D1300B-7B0A-4977-BA3A-76BA9CDEB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4003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19727E-4040-FB3D-6822-94CED0096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788" y="3010486"/>
            <a:ext cx="5366735" cy="361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4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9B218-17DC-2FDE-BFB4-7F4A18D4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85800"/>
            <a:ext cx="3894412" cy="20588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6. Calculate the average "Engagement Score" for each department using a pivot table.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802BF5B-50A3-68C3-127A-72727959F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7" y="2744613"/>
            <a:ext cx="5297060" cy="2741788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19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1BF472D-922F-4673-A4FE-0FC2B18B0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17267" cy="6858000"/>
          </a:xfrm>
          <a:custGeom>
            <a:avLst/>
            <a:gdLst>
              <a:gd name="connsiteX0" fmla="*/ 0 w 11317267"/>
              <a:gd name="connsiteY0" fmla="*/ 0 h 6858000"/>
              <a:gd name="connsiteX1" fmla="*/ 11317267 w 11317267"/>
              <a:gd name="connsiteY1" fmla="*/ 0 h 6858000"/>
              <a:gd name="connsiteX2" fmla="*/ 5306679 w 11317267"/>
              <a:gd name="connsiteY2" fmla="*/ 6857996 h 6858000"/>
              <a:gd name="connsiteX3" fmla="*/ 5306677 w 11317267"/>
              <a:gd name="connsiteY3" fmla="*/ 6857998 h 6858000"/>
              <a:gd name="connsiteX4" fmla="*/ 5306675 w 11317267"/>
              <a:gd name="connsiteY4" fmla="*/ 6858000 h 6858000"/>
              <a:gd name="connsiteX5" fmla="*/ 0 w 11317267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17267" h="6858000">
                <a:moveTo>
                  <a:pt x="0" y="0"/>
                </a:moveTo>
                <a:lnTo>
                  <a:pt x="11317267" y="0"/>
                </a:lnTo>
                <a:lnTo>
                  <a:pt x="5306679" y="6857996"/>
                </a:lnTo>
                <a:cubicBezTo>
                  <a:pt x="5306679" y="6857997"/>
                  <a:pt x="5306677" y="6857997"/>
                  <a:pt x="5306677" y="6857998"/>
                </a:cubicBezTo>
                <a:lnTo>
                  <a:pt x="53066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2093D9-42B4-DBD8-A45F-84CA4D70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892" y="844069"/>
            <a:ext cx="5099232" cy="136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cap="all" spc="300" dirty="0"/>
              <a:t>7. USE VLOOKUP TO FIND THE SUPERVISOR'S EMAIL ADDRESS FOR A SPECIFIC EMPLOYEE.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1233122-0EFA-9D47-14C7-6FF21DC3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53" y="2866291"/>
            <a:ext cx="4531694" cy="333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19752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425</Words>
  <Application>Microsoft Office PowerPoint</Application>
  <PresentationFormat>Widescreen</PresentationFormat>
  <Paragraphs>25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Walbaum Display</vt:lpstr>
      <vt:lpstr>RegattaVTI</vt:lpstr>
      <vt:lpstr>PSYLIQ INTERNSHIP</vt:lpstr>
      <vt:lpstr>RECRUITMENT ANALYSIS</vt:lpstr>
      <vt:lpstr>1. Can you create a pivot table to summarize the total number of employees in each department?</vt:lpstr>
      <vt:lpstr>2. Apply conditional formatting to highlight employees with a "Performance Score" below 3 in red.</vt:lpstr>
      <vt:lpstr>3. Calculate the average "Satisfaction Score" for male and female employees separately using a pivot table.</vt:lpstr>
      <vt:lpstr>4. Create a chart to visualize the distribution of "Work-Life Balance Score" for different job functions.</vt:lpstr>
      <vt:lpstr>5. Filter the data to display only terminated employees and find out the most common "Termination Type."</vt:lpstr>
      <vt:lpstr>6. Calculate the average "Engagement Score" for each department using a pivot table.</vt:lpstr>
      <vt:lpstr>7. USE VLOOKUP TO FIND THE SUPERVISOR'S EMAIL ADDRESS FOR A SPECIFIC EMPLOYEE.</vt:lpstr>
      <vt:lpstr>8. Can you identify the department with the highest average "Employee Rating?" </vt:lpstr>
      <vt:lpstr>9. Create a scatter plot to explore the relationship between "Training Duration (Days)" and "Training Cost."</vt:lpstr>
      <vt:lpstr>10. Build a pivot table that shows the count of employees by "RaceDesc" and "GenderCode." </vt:lpstr>
      <vt:lpstr>11. Use INDEX and MATCH functions to find the "Training Program Name" for an employee with a specific ID.</vt:lpstr>
      <vt:lpstr>12. Create a multi-level pivot table to analyze the "Performance Score" by "BusinessUnit" and "JobFunctionDescription." </vt:lpstr>
      <vt:lpstr>13. Design a dynamic chart that allows users to select and visualize the performance of any employee over time. </vt:lpstr>
      <vt:lpstr>14. Calculate the total training cost for each "Training Program Name" and display it in a bar chart. </vt:lpstr>
      <vt:lpstr>15. Apply advanced conditional formatting to highlight the top 10% and bottom 10% of employees based on "Current Employee Rating."</vt:lpstr>
      <vt:lpstr>16. Use a calculated field in a pivot table to determine the average "Engagement Score" per year.</vt:lpstr>
      <vt:lpstr>17. Can you build a macro that automates the process of updating and refreshing all pivot tables in the workbook?</vt:lpstr>
      <vt:lpstr>18. Create a histogram to understand the distribution of "ExitDate" for terminated employees. </vt:lpstr>
      <vt:lpstr>19. Utilize the SUMPRODUCT function to calculate the total training cost for employees in a specific location.</vt:lpstr>
      <vt:lpstr>20. Develop a dashboard that provides an overview of key HR metrics, including headcount, performance, and training costs, using charts and pivot tables.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PSYLIQ INTERNSHIP</dc:title>
  <dc:creator>Abinaya</dc:creator>
  <cp:lastModifiedBy>Abinaya</cp:lastModifiedBy>
  <cp:revision>1</cp:revision>
  <dcterms:created xsi:type="dcterms:W3CDTF">2024-01-09T12:21:35Z</dcterms:created>
  <dcterms:modified xsi:type="dcterms:W3CDTF">2024-01-09T13:18:25Z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2024-01-09T12:51:25Z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26c0e380-5494-4e30-a125-ca4cfdc49178</vt:lpwstr>
  </property>
  <property fmtid="{D5CDD505-2E9C-101B-9397-08002B2CF9AE}" pid="7" name="MSIP_Label_defa4170-0d19-0005-0004-bc88714345d2_ActionId">
    <vt:lpwstr>9cb2854e-4c2c-468e-9148-556c192dacc6</vt:lpwstr>
  </property>
  <property fmtid="{D5CDD505-2E9C-101B-9397-08002B2CF9AE}" pid="8" name="MSIP_Label_defa4170-0d19-0005-0004-bc88714345d2_ContentBits">
    <vt:lpwstr>0</vt:lpwstr>
  </property>
</Properties>
</file>