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9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38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66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80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8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colorful light bulb with business icons">
            <a:extLst>
              <a:ext uri="{FF2B5EF4-FFF2-40B4-BE49-F238E27FC236}">
                <a16:creationId xmlns:a16="http://schemas.microsoft.com/office/drawing/2014/main" id="{C7DC48B6-EB23-82F3-347A-D7D87811E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68" r="-1" b="985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A242F-07A4-110A-D1BF-AE91B9CF3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PSYLIQ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85CD4-3339-DFC2-DE65-922E9A6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DATA ANALYST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DF4D-0BE0-364C-BB28-68772165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8740"/>
            <a:ext cx="10634472" cy="1269242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8. Retrieve the Patient_ids of patients who have a BMI greater than the average BMI.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0B03EE-8A7B-DDA5-246B-093EE64B2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6" y="2033517"/>
            <a:ext cx="5219112" cy="3846584"/>
          </a:xfrm>
        </p:spPr>
      </p:pic>
    </p:spTree>
    <p:extLst>
      <p:ext uri="{BB962C8B-B14F-4D97-AF65-F5344CB8AC3E}">
        <p14:creationId xmlns:p14="http://schemas.microsoft.com/office/powerpoint/2010/main" val="15331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B1CD-0E51-CB81-1369-209D54C2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63672"/>
            <a:ext cx="10634472" cy="1483492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9. Find the patient with the highest HbA1c level and the patient with the lowest HbA1clevel.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CF3F17-127F-9EF9-6F94-B4750CDE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1" y="2047165"/>
            <a:ext cx="5331655" cy="3832936"/>
          </a:xfrm>
        </p:spPr>
      </p:pic>
    </p:spTree>
    <p:extLst>
      <p:ext uri="{BB962C8B-B14F-4D97-AF65-F5344CB8AC3E}">
        <p14:creationId xmlns:p14="http://schemas.microsoft.com/office/powerpoint/2010/main" val="73847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D7EF-1499-492B-D77F-9FCCCFBF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8740"/>
            <a:ext cx="10634472" cy="1323833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10. Calculate the age of patients in years (assuming the current date as of now).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FEFF49-DD86-9B9B-0C26-F0DB75DD7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78" y="1992573"/>
            <a:ext cx="5289453" cy="4042467"/>
          </a:xfrm>
        </p:spPr>
      </p:pic>
    </p:spTree>
    <p:extLst>
      <p:ext uri="{BB962C8B-B14F-4D97-AF65-F5344CB8AC3E}">
        <p14:creationId xmlns:p14="http://schemas.microsoft.com/office/powerpoint/2010/main" val="28739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C75C-9804-D378-0055-7B0D7FF6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63671"/>
            <a:ext cx="10634472" cy="1715505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11. Rank patients by blood glucose level within each gender group.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4F402C-5105-4C03-720D-29B62A92E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17" y="1786597"/>
            <a:ext cx="5317588" cy="4304714"/>
          </a:xfrm>
        </p:spPr>
      </p:pic>
    </p:spTree>
    <p:extLst>
      <p:ext uri="{BB962C8B-B14F-4D97-AF65-F5344CB8AC3E}">
        <p14:creationId xmlns:p14="http://schemas.microsoft.com/office/powerpoint/2010/main" val="11122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F639-18BC-C815-9F01-7A3821CA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63672"/>
            <a:ext cx="10634472" cy="1483492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12. Update the smoking history of patients who are older than 50 to "Ex-smoker."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1C2172-366F-0F33-8367-25085F794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" y="2166425"/>
            <a:ext cx="5261318" cy="382641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9A3A2A6-9C18-4A5D-06B1-3FFFD261B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166425"/>
            <a:ext cx="590374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1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E579-679F-D6F3-4D3D-7BB335C1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563671"/>
            <a:ext cx="11117997" cy="1115004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13. Insert a new patient into the database with sample data.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D44725-8453-3980-6482-7297FEB7D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1678675"/>
            <a:ext cx="5852160" cy="4328230"/>
          </a:xfrm>
        </p:spPr>
      </p:pic>
    </p:spTree>
    <p:extLst>
      <p:ext uri="{BB962C8B-B14F-4D97-AF65-F5344CB8AC3E}">
        <p14:creationId xmlns:p14="http://schemas.microsoft.com/office/powerpoint/2010/main" val="154284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5897-6BEB-040B-3592-E3F62648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563672"/>
            <a:ext cx="11131645" cy="978526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14. Delete all patients with heart disease from the database.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DEE8E2-0EF2-66B5-87DA-111E4DF7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74" y="1716258"/>
            <a:ext cx="6161649" cy="4163843"/>
          </a:xfrm>
        </p:spPr>
      </p:pic>
    </p:spTree>
    <p:extLst>
      <p:ext uri="{BB962C8B-B14F-4D97-AF65-F5344CB8AC3E}">
        <p14:creationId xmlns:p14="http://schemas.microsoft.com/office/powerpoint/2010/main" val="263120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495C-F0BB-C588-10DB-86196F2A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63672"/>
            <a:ext cx="10634472" cy="1428902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15. Find patients who have hypertension but not diabetes using the EXCEPT operator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22E015-8803-9698-4BB6-5C7D9228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6" y="1992574"/>
            <a:ext cx="6091311" cy="4140940"/>
          </a:xfrm>
        </p:spPr>
      </p:pic>
    </p:spTree>
    <p:extLst>
      <p:ext uri="{BB962C8B-B14F-4D97-AF65-F5344CB8AC3E}">
        <p14:creationId xmlns:p14="http://schemas.microsoft.com/office/powerpoint/2010/main" val="1722752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2914-A530-F022-A0DD-8C88E447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63672"/>
            <a:ext cx="10634472" cy="1647266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16. Define a unique constraint on the "</a:t>
            </a:r>
            <a:r>
              <a:rPr lang="en-US" sz="3200" dirty="0" err="1">
                <a:highlight>
                  <a:srgbClr val="C0C0C0"/>
                </a:highlight>
              </a:rPr>
              <a:t>patient_id</a:t>
            </a:r>
            <a:r>
              <a:rPr lang="en-US" sz="3200" dirty="0">
                <a:highlight>
                  <a:srgbClr val="C0C0C0"/>
                </a:highlight>
              </a:rPr>
              <a:t>" column to ensure its values are unique.</a:t>
            </a:r>
          </a:p>
        </p:txBody>
      </p: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ED3ED0C5-9016-BA88-680D-42EBC48AA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08" y="2883282"/>
            <a:ext cx="7315663" cy="1763781"/>
          </a:xfrm>
        </p:spPr>
      </p:pic>
    </p:spTree>
    <p:extLst>
      <p:ext uri="{BB962C8B-B14F-4D97-AF65-F5344CB8AC3E}">
        <p14:creationId xmlns:p14="http://schemas.microsoft.com/office/powerpoint/2010/main" val="381539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55C2-2E84-F047-332E-FB44CEF3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63672"/>
            <a:ext cx="10634472" cy="1579028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17. Create a view that displays the Patient_ids, ages, and BMI of patients.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EA9A361-9D61-F986-5E0D-02EC9EE09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2025747"/>
            <a:ext cx="6274190" cy="4051496"/>
          </a:xfrm>
        </p:spPr>
      </p:pic>
    </p:spTree>
    <p:extLst>
      <p:ext uri="{BB962C8B-B14F-4D97-AF65-F5344CB8AC3E}">
        <p14:creationId xmlns:p14="http://schemas.microsoft.com/office/powerpoint/2010/main" val="18680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 descr="A row of samples for medical testing">
            <a:extLst>
              <a:ext uri="{FF2B5EF4-FFF2-40B4-BE49-F238E27FC236}">
                <a16:creationId xmlns:a16="http://schemas.microsoft.com/office/drawing/2014/main" id="{9EC1CD13-E960-47F5-85C7-FDB2CCA71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24980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FB569-041C-FB21-1C0B-4A2398CD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227" y="1122363"/>
            <a:ext cx="55360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</a:rPr>
              <a:t>DIABETES PREDICTION ANALYSIS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779978-F1B9-4E8B-A4EF-28C72FBE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C36E61-C478-4C2F-846E-EBA0DF57D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21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4E03-4759-CF10-AE6E-89D170E1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563672"/>
            <a:ext cx="11131645" cy="1347016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18. Suggest improvements in the database schema to reduce data redundancy and improve data integrity.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F60A-3BA0-E2B7-C44E-0552CA309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42699"/>
            <a:ext cx="10954224" cy="399879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Normalize 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Break down data into smaller tables (1NF, 2NF, 3NF) to reduce redundancy.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Establish Relationships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Use foreign keys and constraints for data relationships.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Optimize Data Types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Choose efficient data types and sizes to save space.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 Views and Indexes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Simplify queries with views; optimize performance with indexes.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Careful Denormalization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Consider denormalization selectively for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Include Audit Trails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Implement logs for tracking changes and maintaining history.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Regular Maintenance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Schedule updates, backups, and consistency checks.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Enforce Validation Rules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Ensure strict validation during data entry.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Cleansing Procedures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Set up periodic data cleansing processes.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Stored Procedures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Utilize for complex data operations and code consistency.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7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AC79-DDCC-62CB-01B7-541A6670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63672"/>
            <a:ext cx="10634472" cy="1347016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19. Explain how you can optimize the performance of SQL queries on this dataset.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7E1B-41FE-8B27-7422-B31F15AE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210937"/>
            <a:ext cx="10506991" cy="390326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Indexing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Use appropriate indexes on frequently used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Query Optimization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Select only needed columns, optimize WHERE clauses, and simplify joins.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Statistics 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Regularly update statistics for efficient query plans.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Partitioning and Archiving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Partition large tables and archive older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Maintenance and Monitoring: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Perform Regular maintenance and monitor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Query Tuning: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Identify and tune problematic queries using profiling tools.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BD95-FE30-24DB-9336-22F75B8E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639C46F5-2809-C8B2-5DAB-23FB532C8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586854"/>
            <a:ext cx="11340911" cy="5691115"/>
          </a:xfrm>
        </p:spPr>
      </p:pic>
    </p:spTree>
    <p:extLst>
      <p:ext uri="{BB962C8B-B14F-4D97-AF65-F5344CB8AC3E}">
        <p14:creationId xmlns:p14="http://schemas.microsoft.com/office/powerpoint/2010/main" val="3641207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0C1DFEBA-ADDF-DC7E-272C-2D49E5A9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5708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C48A5-C479-FD5A-A479-F9D8101B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5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8D8F-7376-DFB7-5B63-8E41CBEA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50628"/>
            <a:ext cx="10531143" cy="900751"/>
          </a:xfrm>
        </p:spPr>
        <p:txBody>
          <a:bodyPr/>
          <a:lstStyle/>
          <a:p>
            <a:r>
              <a:rPr lang="en-US" sz="3600" dirty="0">
                <a:highlight>
                  <a:srgbClr val="C0C0C0"/>
                </a:highlight>
              </a:rPr>
              <a:t>1. Retrieve the Patient_id and ages of all patients.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9E0605-0354-A011-11C7-EC382E170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04" y="2210937"/>
            <a:ext cx="5500048" cy="3669163"/>
          </a:xfrm>
        </p:spPr>
      </p:pic>
    </p:spTree>
    <p:extLst>
      <p:ext uri="{BB962C8B-B14F-4D97-AF65-F5344CB8AC3E}">
        <p14:creationId xmlns:p14="http://schemas.microsoft.com/office/powerpoint/2010/main" val="131485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5418-C359-5023-28C9-7D05A50B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1182"/>
            <a:ext cx="10634472" cy="858129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2. Select all female patients who are older than 40.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F8DCDFF-6A13-045C-FA06-5C06EBC10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48" y="1869743"/>
            <a:ext cx="6141492" cy="4010357"/>
          </a:xfrm>
        </p:spPr>
      </p:pic>
    </p:spTree>
    <p:extLst>
      <p:ext uri="{BB962C8B-B14F-4D97-AF65-F5344CB8AC3E}">
        <p14:creationId xmlns:p14="http://schemas.microsoft.com/office/powerpoint/2010/main" val="229132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DCD1-B75B-E1CB-A713-F303B8DE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3206"/>
            <a:ext cx="10634472" cy="1037230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3. Calculate the average BMI of patients.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9A175A-1C20-58AF-D3D6-3A96D61A0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22" y="1897039"/>
            <a:ext cx="6168788" cy="3983061"/>
          </a:xfrm>
        </p:spPr>
      </p:pic>
    </p:spTree>
    <p:extLst>
      <p:ext uri="{BB962C8B-B14F-4D97-AF65-F5344CB8AC3E}">
        <p14:creationId xmlns:p14="http://schemas.microsoft.com/office/powerpoint/2010/main" val="14051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60BC-CB51-EC6E-6929-6DA5E9A9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96036"/>
            <a:ext cx="10634472" cy="832513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4. List patients in descending order of blood glucose levels.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494EFB-B085-A8FD-B5CE-206E84080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21" y="1774209"/>
            <a:ext cx="6264322" cy="4105891"/>
          </a:xfrm>
        </p:spPr>
      </p:pic>
    </p:spTree>
    <p:extLst>
      <p:ext uri="{BB962C8B-B14F-4D97-AF65-F5344CB8AC3E}">
        <p14:creationId xmlns:p14="http://schemas.microsoft.com/office/powerpoint/2010/main" val="78418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7EA5-CCC3-1612-7CF9-D7F50DB8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96036"/>
            <a:ext cx="10634472" cy="832513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5. Find patients who have hypertension and diabetes.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659587-7F8A-053B-9D07-6EA6861B8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90" y="1702191"/>
            <a:ext cx="5978768" cy="4177909"/>
          </a:xfrm>
        </p:spPr>
      </p:pic>
    </p:spTree>
    <p:extLst>
      <p:ext uri="{BB962C8B-B14F-4D97-AF65-F5344CB8AC3E}">
        <p14:creationId xmlns:p14="http://schemas.microsoft.com/office/powerpoint/2010/main" val="134458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0AED-E668-8685-178A-5A06B346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82389"/>
            <a:ext cx="10634472" cy="777921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6. Determine the number of patients with heart disease.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32603F-45DC-E209-2303-54AFD8ECE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98" y="1744395"/>
            <a:ext cx="5556739" cy="4135706"/>
          </a:xfrm>
        </p:spPr>
      </p:pic>
    </p:spTree>
    <p:extLst>
      <p:ext uri="{BB962C8B-B14F-4D97-AF65-F5344CB8AC3E}">
        <p14:creationId xmlns:p14="http://schemas.microsoft.com/office/powerpoint/2010/main" val="403428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ACF3-851A-16B7-D77E-251052C9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23331"/>
            <a:ext cx="10634472" cy="1228299"/>
          </a:xfrm>
        </p:spPr>
        <p:txBody>
          <a:bodyPr/>
          <a:lstStyle/>
          <a:p>
            <a:r>
              <a:rPr lang="en-US" sz="3200" dirty="0">
                <a:highlight>
                  <a:srgbClr val="C0C0C0"/>
                </a:highlight>
              </a:rPr>
              <a:t>7. Group patients by smoking history and count how many smokers and nonsmokers there are.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E7997CE-8A06-99D2-A686-0C100CAC9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3" y="2293035"/>
            <a:ext cx="5488709" cy="3841634"/>
          </a:xfrm>
        </p:spPr>
      </p:pic>
    </p:spTree>
    <p:extLst>
      <p:ext uri="{BB962C8B-B14F-4D97-AF65-F5344CB8AC3E}">
        <p14:creationId xmlns:p14="http://schemas.microsoft.com/office/powerpoint/2010/main" val="358381074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D6E56CBEED4A49964E70320E81C2FE" ma:contentTypeVersion="0" ma:contentTypeDescription="Create a new document." ma:contentTypeScope="" ma:versionID="87fc329dbce144638b91bbf12d8b2b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03c87930ab671b82d3016ffae69638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DE4F4E-90B9-433A-8A5B-AE1D935C98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D94B74-286D-4C2E-B9F6-0DB43505A8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F6F1B-0F79-4E24-A16F-343843B3670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490</Words>
  <Application>Microsoft Office PowerPoint</Application>
  <PresentationFormat>Widescreen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Seaford</vt:lpstr>
      <vt:lpstr>Söhne</vt:lpstr>
      <vt:lpstr>LevelVTI</vt:lpstr>
      <vt:lpstr>PSYLIQ INTERNSHIP</vt:lpstr>
      <vt:lpstr>DIABETES PREDICTION ANALYSIS</vt:lpstr>
      <vt:lpstr>1. Retrieve the Patient_id and ages of all patients.</vt:lpstr>
      <vt:lpstr>2. Select all female patients who are older than 40.</vt:lpstr>
      <vt:lpstr>3. Calculate the average BMI of patients.</vt:lpstr>
      <vt:lpstr>4. List patients in descending order of blood glucose levels.</vt:lpstr>
      <vt:lpstr>5. Find patients who have hypertension and diabetes.</vt:lpstr>
      <vt:lpstr>6. Determine the number of patients with heart disease.</vt:lpstr>
      <vt:lpstr>7. Group patients by smoking history and count how many smokers and nonsmokers there are.</vt:lpstr>
      <vt:lpstr>8. Retrieve the Patient_ids of patients who have a BMI greater than the average BMI.</vt:lpstr>
      <vt:lpstr>9. Find the patient with the highest HbA1c level and the patient with the lowest HbA1clevel.</vt:lpstr>
      <vt:lpstr>10. Calculate the age of patients in years (assuming the current date as of now). </vt:lpstr>
      <vt:lpstr>11. Rank patients by blood glucose level within each gender group.</vt:lpstr>
      <vt:lpstr>12. Update the smoking history of patients who are older than 50 to "Ex-smoker."</vt:lpstr>
      <vt:lpstr>13. Insert a new patient into the database with sample data.</vt:lpstr>
      <vt:lpstr>14. Delete all patients with heart disease from the database.</vt:lpstr>
      <vt:lpstr>15. Find patients who have hypertension but not diabetes using the EXCEPT operator</vt:lpstr>
      <vt:lpstr>16. Define a unique constraint on the "patient_id" column to ensure its values are unique.</vt:lpstr>
      <vt:lpstr>17. Create a view that displays the Patient_ids, ages, and BMI of patients.</vt:lpstr>
      <vt:lpstr>18. Suggest improvements in the database schema to reduce data redundancy and improve data integrity. </vt:lpstr>
      <vt:lpstr>19. Explain how you can optimize the performance of SQL queries on this dataset.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PSYLIQ INTERNSHIP</dc:title>
  <dc:creator>Abinaya</dc:creator>
  <cp:lastModifiedBy>Abinaya</cp:lastModifiedBy>
  <cp:revision>1</cp:revision>
  <dcterms:created xsi:type="dcterms:W3CDTF">2024-01-09T13:20:38Z</dcterms:created>
  <dcterms:modified xsi:type="dcterms:W3CDTF">2024-01-09T14:09:10Z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2024-01-09T13:36:06Z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26c0e380-5494-4e30-a125-ca4cfdc49178</vt:lpwstr>
  </property>
  <property fmtid="{D5CDD505-2E9C-101B-9397-08002B2CF9AE}" pid="7" name="MSIP_Label_defa4170-0d19-0005-0004-bc88714345d2_ActionId">
    <vt:lpwstr>497a7ac1-4178-4731-9390-4a90d46a5c57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0x010100B4D6E56CBEED4A49964E70320E81C2FE</vt:lpwstr>
  </property>
</Properties>
</file>