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5"/>
    <p:sldId id="257" r:id="rId36"/>
    <p:sldId id="258" r:id="rId37"/>
    <p:sldId id="259" r:id="rId38"/>
    <p:sldId id="260" r:id="rId39"/>
    <p:sldId id="261" r:id="rId40"/>
    <p:sldId id="262" r:id="rId41"/>
    <p:sldId id="263" r:id="rId42"/>
    <p:sldId id="264" r:id="rId43"/>
    <p:sldId id="265" r:id="rId44"/>
    <p:sldId id="266" r:id="rId45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Oswald" charset="1" panose="00000500000000000000"/>
      <p:regular r:id="rId8"/>
    </p:embeddedFont>
    <p:embeddedFont>
      <p:font typeface="Oswald Bold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Times New Roman" charset="1" panose="02030502070405020303"/>
      <p:regular r:id="rId14"/>
    </p:embeddedFont>
    <p:embeddedFont>
      <p:font typeface="Times New Roman Bold" charset="1" panose="02030802070405020303"/>
      <p:regular r:id="rId15"/>
    </p:embeddedFont>
    <p:embeddedFont>
      <p:font typeface="Times New Roman Italics" charset="1" panose="02030502070405090303"/>
      <p:regular r:id="rId16"/>
    </p:embeddedFont>
    <p:embeddedFont>
      <p:font typeface="Times New Roman Bold Italics" charset="1" panose="02030802070405090303"/>
      <p:regular r:id="rId17"/>
    </p:embeddedFont>
    <p:embeddedFont>
      <p:font typeface="Times New Roman Medium" charset="1" panose="02030502070405020303"/>
      <p:regular r:id="rId18"/>
    </p:embeddedFont>
    <p:embeddedFont>
      <p:font typeface="Times New Roman Medium Italics" charset="1" panose="02030502070405090303"/>
      <p:regular r:id="rId19"/>
    </p:embeddedFont>
    <p:embeddedFont>
      <p:font typeface="Times New Roman Semi-Bold" charset="1" panose="02030702070405020303"/>
      <p:regular r:id="rId20"/>
    </p:embeddedFont>
    <p:embeddedFont>
      <p:font typeface="Times New Roman Semi-Bold Italics" charset="1" panose="02030702070405090303"/>
      <p:regular r:id="rId21"/>
    </p:embeddedFont>
    <p:embeddedFont>
      <p:font typeface="Times New Roman Ultra-Bold" charset="1" panose="02030902070405020303"/>
      <p:regular r:id="rId22"/>
    </p:embeddedFont>
    <p:embeddedFont>
      <p:font typeface="Open Sauce" charset="1" panose="00000500000000000000"/>
      <p:regular r:id="rId23"/>
    </p:embeddedFont>
    <p:embeddedFont>
      <p:font typeface="Open Sauce Bold" charset="1" panose="00000800000000000000"/>
      <p:regular r:id="rId24"/>
    </p:embeddedFont>
    <p:embeddedFont>
      <p:font typeface="Open Sauce Italics" charset="1" panose="00000500000000000000"/>
      <p:regular r:id="rId25"/>
    </p:embeddedFont>
    <p:embeddedFont>
      <p:font typeface="Open Sauce Bold Italics" charset="1" panose="00000800000000000000"/>
      <p:regular r:id="rId26"/>
    </p:embeddedFont>
    <p:embeddedFont>
      <p:font typeface="Open Sauce Light" charset="1" panose="00000400000000000000"/>
      <p:regular r:id="rId27"/>
    </p:embeddedFont>
    <p:embeddedFont>
      <p:font typeface="Open Sauce Light Italics" charset="1" panose="00000400000000000000"/>
      <p:regular r:id="rId28"/>
    </p:embeddedFont>
    <p:embeddedFont>
      <p:font typeface="Open Sauce Medium" charset="1" panose="00000600000000000000"/>
      <p:regular r:id="rId29"/>
    </p:embeddedFont>
    <p:embeddedFont>
      <p:font typeface="Open Sauce Medium Italics" charset="1" panose="00000600000000000000"/>
      <p:regular r:id="rId30"/>
    </p:embeddedFont>
    <p:embeddedFont>
      <p:font typeface="Open Sauce Semi-Bold" charset="1" panose="00000700000000000000"/>
      <p:regular r:id="rId31"/>
    </p:embeddedFont>
    <p:embeddedFont>
      <p:font typeface="Open Sauce Semi-Bold Italics" charset="1" panose="00000700000000000000"/>
      <p:regular r:id="rId32"/>
    </p:embeddedFont>
    <p:embeddedFont>
      <p:font typeface="Open Sauce Heavy" charset="1" panose="00000A00000000000000"/>
      <p:regular r:id="rId33"/>
    </p:embeddedFont>
    <p:embeddedFont>
      <p:font typeface="Open Sauce Heavy Italics" charset="1" panose="00000A0000000000000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slides/slide1.xml" Type="http://schemas.openxmlformats.org/officeDocument/2006/relationships/slide"/><Relationship Id="rId36" Target="slides/slide2.xml" Type="http://schemas.openxmlformats.org/officeDocument/2006/relationships/slide"/><Relationship Id="rId37" Target="slides/slide3.xml" Type="http://schemas.openxmlformats.org/officeDocument/2006/relationships/slide"/><Relationship Id="rId38" Target="slides/slide4.xml" Type="http://schemas.openxmlformats.org/officeDocument/2006/relationships/slide"/><Relationship Id="rId39" Target="slides/slide5.xml" Type="http://schemas.openxmlformats.org/officeDocument/2006/relationships/slide"/><Relationship Id="rId4" Target="theme/theme1.xml" Type="http://schemas.openxmlformats.org/officeDocument/2006/relationships/theme"/><Relationship Id="rId40" Target="slides/slide6.xml" Type="http://schemas.openxmlformats.org/officeDocument/2006/relationships/slide"/><Relationship Id="rId41" Target="slides/slide7.xml" Type="http://schemas.openxmlformats.org/officeDocument/2006/relationships/slide"/><Relationship Id="rId42" Target="slides/slide8.xml" Type="http://schemas.openxmlformats.org/officeDocument/2006/relationships/slide"/><Relationship Id="rId43" Target="slides/slide9.xml" Type="http://schemas.openxmlformats.org/officeDocument/2006/relationships/slide"/><Relationship Id="rId44" Target="slides/slide10.xml" Type="http://schemas.openxmlformats.org/officeDocument/2006/relationships/slide"/><Relationship Id="rId45" Target="slides/slide11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31940" y="1202605"/>
            <a:ext cx="15024119" cy="3619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15"/>
              </a:lnSpc>
            </a:pPr>
            <a:r>
              <a:rPr lang="en-US" sz="7450" spc="730">
                <a:solidFill>
                  <a:srgbClr val="231F20"/>
                </a:solidFill>
                <a:latin typeface="Times New Roman"/>
              </a:rPr>
              <a:t>VOTING WEB APPLICATION USING</a:t>
            </a:r>
          </a:p>
          <a:p>
            <a:pPr algn="ctr">
              <a:lnSpc>
                <a:spcPts val="9394"/>
              </a:lnSpc>
            </a:pPr>
            <a:r>
              <a:rPr lang="en-US" sz="7764" spc="760">
                <a:solidFill>
                  <a:srgbClr val="231F20"/>
                </a:solidFill>
                <a:latin typeface="Times New Roman"/>
              </a:rPr>
              <a:t>DJANGO FRAMEWORK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78145" y="5348862"/>
            <a:ext cx="15024119" cy="2590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973"/>
              </a:lnSpc>
            </a:pPr>
            <a:r>
              <a:rPr lang="en-US" sz="13749" spc="1347">
                <a:solidFill>
                  <a:srgbClr val="307654"/>
                </a:solidFill>
                <a:latin typeface="Times New Roman Bold"/>
              </a:rPr>
              <a:t>DJANGO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4459" y="716018"/>
            <a:ext cx="17019082" cy="7854381"/>
          </a:xfrm>
          <a:custGeom>
            <a:avLst/>
            <a:gdLst/>
            <a:ahLst/>
            <a:cxnLst/>
            <a:rect r="r" b="b" t="t" l="l"/>
            <a:pathLst>
              <a:path h="7854381" w="17019082">
                <a:moveTo>
                  <a:pt x="0" y="0"/>
                </a:moveTo>
                <a:lnTo>
                  <a:pt x="17019082" y="0"/>
                </a:lnTo>
                <a:lnTo>
                  <a:pt x="17019082" y="7854381"/>
                </a:lnTo>
                <a:lnTo>
                  <a:pt x="0" y="78543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980" t="-74152" r="-40424" b="-45624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29860" y="3518053"/>
            <a:ext cx="10409403" cy="2107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4"/>
              </a:lnSpc>
            </a:pPr>
            <a:r>
              <a:rPr lang="en-US" sz="11162" spc="1093">
                <a:solidFill>
                  <a:srgbClr val="231F20"/>
                </a:solidFill>
                <a:latin typeface="Times New Roman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30756" y="3337937"/>
            <a:ext cx="15040935" cy="3973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222"/>
              </a:lnSpc>
              <a:spcBef>
                <a:spcPct val="0"/>
              </a:spcBef>
            </a:pPr>
            <a:r>
              <a:rPr lang="en-US" sz="4444">
                <a:solidFill>
                  <a:srgbClr val="000000"/>
                </a:solidFill>
                <a:latin typeface="Times New Roman Italics"/>
              </a:rPr>
              <a:t>The Voting Web Application aims to provide a robust and user-friendly platform for conducting various voting activities. By leveraging the power of Django and modern web technologies, the application will offer a seamless voting experience while ensuring security, scalability, and performance.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2682" y="1687981"/>
            <a:ext cx="11599728" cy="1040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  <a:spcBef>
                <a:spcPct val="0"/>
              </a:spcBef>
            </a:pPr>
            <a:r>
              <a:rPr lang="en-US" sz="5950" spc="583">
                <a:solidFill>
                  <a:srgbClr val="000000"/>
                </a:solidFill>
                <a:latin typeface="Times New Roman Bold"/>
              </a:rPr>
              <a:t>VOTING APPLICATION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31152" y="3166689"/>
            <a:ext cx="15628148" cy="4943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457"/>
              </a:lnSpc>
              <a:spcBef>
                <a:spcPct val="0"/>
              </a:spcBef>
            </a:pPr>
            <a:r>
              <a:rPr lang="en-US" sz="4612">
                <a:solidFill>
                  <a:srgbClr val="000000"/>
                </a:solidFill>
                <a:latin typeface="Times New Roman Italics"/>
              </a:rPr>
              <a:t>The Voting Web Application is a platform designed to facilitate various types of voting activities, from polls to elections. It allows users to create, participate in, and manage voting campaigns in an efficient and user-friendly manner. The application will be built using Django, a high-level Python web framework, known for its simplicity and scalability.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4096" y="1550690"/>
            <a:ext cx="9536025" cy="983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58"/>
              </a:lnSpc>
              <a:spcBef>
                <a:spcPct val="0"/>
              </a:spcBef>
            </a:pPr>
            <a:r>
              <a:rPr lang="en-US" sz="5750" spc="563">
                <a:solidFill>
                  <a:srgbClr val="000000"/>
                </a:solidFill>
                <a:latin typeface="Times New Roman Bold"/>
              </a:rPr>
              <a:t>PROJECT OVERVIEW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91692" y="3441271"/>
            <a:ext cx="13288667" cy="4695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132251" indent="-566125" lvl="1">
              <a:lnSpc>
                <a:spcPts val="7342"/>
              </a:lnSpc>
              <a:buFont typeface="Arial"/>
              <a:buChar char="•"/>
            </a:pPr>
            <a:r>
              <a:rPr lang="en-US" sz="5244">
                <a:solidFill>
                  <a:srgbClr val="000000"/>
                </a:solidFill>
                <a:latin typeface="Times New Roman Bold Italics"/>
              </a:rPr>
              <a:t>Backend</a:t>
            </a:r>
            <a:r>
              <a:rPr lang="en-US" sz="5244">
                <a:solidFill>
                  <a:srgbClr val="000000"/>
                </a:solidFill>
                <a:latin typeface="Times New Roman Italics"/>
              </a:rPr>
              <a:t>: Django, Python</a:t>
            </a:r>
          </a:p>
          <a:p>
            <a:pPr marL="1132251" indent="-566125" lvl="1">
              <a:lnSpc>
                <a:spcPts val="7342"/>
              </a:lnSpc>
              <a:buFont typeface="Arial"/>
              <a:buChar char="•"/>
            </a:pPr>
            <a:r>
              <a:rPr lang="en-US" sz="5244">
                <a:solidFill>
                  <a:srgbClr val="000000"/>
                </a:solidFill>
                <a:latin typeface="Times New Roman Bold Italics"/>
              </a:rPr>
              <a:t>Frontend</a:t>
            </a:r>
            <a:r>
              <a:rPr lang="en-US" sz="5244">
                <a:solidFill>
                  <a:srgbClr val="000000"/>
                </a:solidFill>
                <a:latin typeface="Times New Roman Italics"/>
              </a:rPr>
              <a:t>: HTML, CSS, JavaScript </a:t>
            </a:r>
          </a:p>
          <a:p>
            <a:pPr marL="1132251" indent="-566125" lvl="1">
              <a:lnSpc>
                <a:spcPts val="7342"/>
              </a:lnSpc>
              <a:buFont typeface="Arial"/>
              <a:buChar char="•"/>
            </a:pPr>
            <a:r>
              <a:rPr lang="en-US" sz="5244">
                <a:solidFill>
                  <a:srgbClr val="000000"/>
                </a:solidFill>
                <a:latin typeface="Times New Roman Bold Italics"/>
              </a:rPr>
              <a:t>Database</a:t>
            </a:r>
            <a:r>
              <a:rPr lang="en-US" sz="5244">
                <a:solidFill>
                  <a:srgbClr val="000000"/>
                </a:solidFill>
                <a:latin typeface="Times New Roman Italics"/>
              </a:rPr>
              <a:t>: SQL</a:t>
            </a:r>
          </a:p>
          <a:p>
            <a:pPr>
              <a:lnSpc>
                <a:spcPts val="7342"/>
              </a:lnSpc>
            </a:pPr>
          </a:p>
          <a:p>
            <a:pPr marL="0" indent="0" lvl="0">
              <a:lnSpc>
                <a:spcPts val="7342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666237"/>
            <a:ext cx="9536025" cy="964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6"/>
              </a:lnSpc>
              <a:spcBef>
                <a:spcPct val="0"/>
              </a:spcBef>
            </a:pPr>
            <a:r>
              <a:rPr lang="en-US" sz="5550" spc="543">
                <a:solidFill>
                  <a:srgbClr val="000000"/>
                </a:solidFill>
                <a:latin typeface="Times New Roman Bold"/>
              </a:rPr>
              <a:t>USING TECHNOLOGY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75290" y="3346378"/>
            <a:ext cx="10224381" cy="3413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24304" indent="-512152" lvl="1">
              <a:lnSpc>
                <a:spcPts val="6642"/>
              </a:lnSpc>
              <a:buFont typeface="Arial"/>
              <a:buChar char="•"/>
            </a:pPr>
            <a:r>
              <a:rPr lang="en-US" sz="4744">
                <a:solidFill>
                  <a:srgbClr val="000000"/>
                </a:solidFill>
                <a:latin typeface="Times New Roman Italics"/>
              </a:rPr>
              <a:t>Advanced Analytics</a:t>
            </a:r>
          </a:p>
          <a:p>
            <a:pPr marL="1024304" indent="-512152" lvl="1">
              <a:lnSpc>
                <a:spcPts val="6642"/>
              </a:lnSpc>
              <a:buFont typeface="Arial"/>
              <a:buChar char="•"/>
            </a:pPr>
            <a:r>
              <a:rPr lang="en-US" sz="4744">
                <a:solidFill>
                  <a:srgbClr val="000000"/>
                </a:solidFill>
                <a:latin typeface="Times New Roman Italics"/>
              </a:rPr>
              <a:t>Social Media Integration</a:t>
            </a:r>
          </a:p>
          <a:p>
            <a:pPr marL="1024304" indent="-512152" lvl="1">
              <a:lnSpc>
                <a:spcPts val="6642"/>
              </a:lnSpc>
              <a:buFont typeface="Arial"/>
              <a:buChar char="•"/>
            </a:pPr>
            <a:r>
              <a:rPr lang="en-US" sz="4744">
                <a:solidFill>
                  <a:srgbClr val="000000"/>
                </a:solidFill>
                <a:latin typeface="Times New Roman Italics"/>
              </a:rPr>
              <a:t>Security Enhancements</a:t>
            </a:r>
          </a:p>
          <a:p>
            <a:pPr marL="1024304" indent="-512152" lvl="1">
              <a:lnSpc>
                <a:spcPts val="6642"/>
              </a:lnSpc>
              <a:buFont typeface="Arial"/>
              <a:buChar char="•"/>
            </a:pPr>
            <a:r>
              <a:rPr lang="en-US" sz="4744">
                <a:solidFill>
                  <a:srgbClr val="000000"/>
                </a:solidFill>
                <a:latin typeface="Times New Roman Italics"/>
              </a:rPr>
              <a:t>Localization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25364" y="1728774"/>
            <a:ext cx="11599728" cy="964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6"/>
              </a:lnSpc>
              <a:spcBef>
                <a:spcPct val="0"/>
              </a:spcBef>
            </a:pPr>
            <a:r>
              <a:rPr lang="en-US" sz="5550" spc="543">
                <a:solidFill>
                  <a:srgbClr val="000000"/>
                </a:solidFill>
                <a:latin typeface="Times New Roman Bold"/>
              </a:rPr>
              <a:t>FUTURE ENHANCEMENTS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017469" y="3202251"/>
            <a:ext cx="10034184" cy="4208864"/>
            <a:chOff x="0" y="0"/>
            <a:chExt cx="1937764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37764" cy="812800"/>
            </a:xfrm>
            <a:custGeom>
              <a:avLst/>
              <a:gdLst/>
              <a:ahLst/>
              <a:cxnLst/>
              <a:rect r="r" b="b" t="t" l="l"/>
              <a:pathLst>
                <a:path h="812800" w="1937764">
                  <a:moveTo>
                    <a:pt x="0" y="0"/>
                  </a:moveTo>
                  <a:lnTo>
                    <a:pt x="1937764" y="0"/>
                  </a:lnTo>
                  <a:lnTo>
                    <a:pt x="193776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937764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69639" y="161904"/>
            <a:ext cx="16855190" cy="10277301"/>
          </a:xfrm>
          <a:custGeom>
            <a:avLst/>
            <a:gdLst/>
            <a:ahLst/>
            <a:cxnLst/>
            <a:rect r="r" b="b" t="t" l="l"/>
            <a:pathLst>
              <a:path h="10277301" w="16855190">
                <a:moveTo>
                  <a:pt x="0" y="0"/>
                </a:moveTo>
                <a:lnTo>
                  <a:pt x="16855190" y="0"/>
                </a:lnTo>
                <a:lnTo>
                  <a:pt x="16855190" y="10277301"/>
                </a:lnTo>
                <a:lnTo>
                  <a:pt x="0" y="102773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7263" t="-4339" r="-11134" b="-23273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WWW.REALLYGREATSITE.COM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47661" y="160052"/>
            <a:ext cx="16111639" cy="9966897"/>
          </a:xfrm>
          <a:custGeom>
            <a:avLst/>
            <a:gdLst/>
            <a:ahLst/>
            <a:cxnLst/>
            <a:rect r="r" b="b" t="t" l="l"/>
            <a:pathLst>
              <a:path h="9966897" w="16111639">
                <a:moveTo>
                  <a:pt x="0" y="0"/>
                </a:moveTo>
                <a:lnTo>
                  <a:pt x="16111639" y="0"/>
                </a:lnTo>
                <a:lnTo>
                  <a:pt x="16111639" y="9966896"/>
                </a:lnTo>
                <a:lnTo>
                  <a:pt x="0" y="99668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5872" t="0" r="-14222" b="-27324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93914" y="259728"/>
            <a:ext cx="17602800" cy="9356271"/>
          </a:xfrm>
          <a:custGeom>
            <a:avLst/>
            <a:gdLst/>
            <a:ahLst/>
            <a:cxnLst/>
            <a:rect r="r" b="b" t="t" l="l"/>
            <a:pathLst>
              <a:path h="9356271" w="17602800">
                <a:moveTo>
                  <a:pt x="0" y="0"/>
                </a:moveTo>
                <a:lnTo>
                  <a:pt x="17602799" y="0"/>
                </a:lnTo>
                <a:lnTo>
                  <a:pt x="17602799" y="9356271"/>
                </a:lnTo>
                <a:lnTo>
                  <a:pt x="0" y="93562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365" t="0" r="-2058" b="-31611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236347" y="4348786"/>
            <a:ext cx="9815307" cy="2766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>
                <a:solidFill>
                  <a:srgbClr val="231F20"/>
                </a:solidFill>
                <a:latin typeface="Oswald Bold"/>
              </a:rPr>
              <a:t>PROJECT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BUSINESS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WWW.REALLYGREATSITE.COM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1572" y="1933471"/>
            <a:ext cx="15664856" cy="7953475"/>
          </a:xfrm>
          <a:custGeom>
            <a:avLst/>
            <a:gdLst/>
            <a:ahLst/>
            <a:cxnLst/>
            <a:rect r="r" b="b" t="t" l="l"/>
            <a:pathLst>
              <a:path h="7953475" w="15664856">
                <a:moveTo>
                  <a:pt x="0" y="0"/>
                </a:moveTo>
                <a:lnTo>
                  <a:pt x="15664856" y="0"/>
                </a:lnTo>
                <a:lnTo>
                  <a:pt x="15664856" y="7953475"/>
                </a:lnTo>
                <a:lnTo>
                  <a:pt x="0" y="79534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972" t="-42123" r="-39282" b="-5415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969898" y="296114"/>
            <a:ext cx="9815307" cy="1145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73"/>
              </a:lnSpc>
            </a:pPr>
            <a:r>
              <a:rPr lang="en-US" sz="6140" spc="601">
                <a:solidFill>
                  <a:srgbClr val="231F20"/>
                </a:solidFill>
                <a:latin typeface="Times New Roman Bold"/>
              </a:rPr>
              <a:t>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DAGCHpSwNlU</dc:identifier>
  <dcterms:modified xsi:type="dcterms:W3CDTF">2011-08-01T06:04:30Z</dcterms:modified>
  <cp:revision>1</cp:revision>
  <dc:title>Grey minimalist business project presentation </dc:title>
</cp:coreProperties>
</file>