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7AB0-BA6B-0449-836C-CBD30B68F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RESTAURANT FINDER AND RECOMMENDER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9C181-FEAD-FB41-883B-2546A54A3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Applied </a:t>
            </a:r>
            <a:r>
              <a:rPr lang="en-US" dirty="0" err="1"/>
              <a:t>DataScience</a:t>
            </a:r>
            <a:r>
              <a:rPr lang="en-US" dirty="0"/>
              <a:t> Capstone Project</a:t>
            </a:r>
          </a:p>
          <a:p>
            <a:r>
              <a:rPr lang="en-US" dirty="0"/>
              <a:t>-by </a:t>
            </a:r>
            <a:r>
              <a:rPr lang="en-US" dirty="0" err="1"/>
              <a:t>Abinaya</a:t>
            </a:r>
            <a:r>
              <a:rPr lang="en-US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3815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59E8-5A95-994C-BD4E-E217ECE6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4ECF1-F0B5-B64A-A79B-B4E97195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cities face difficulty in finding a restaurant of their choice within their locality due to very high number of restaurants in the city.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this restaurant finder people can find a restaurant according to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Cuisine that they want to try for the day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Find one near to them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Find rating for that restaurant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Will be of immense use to food lovers who take lot of pain in roaming around the city to find a restaurant of their choice of food and taste. </a:t>
            </a:r>
          </a:p>
        </p:txBody>
      </p:sp>
    </p:spTree>
    <p:extLst>
      <p:ext uri="{BB962C8B-B14F-4D97-AF65-F5344CB8AC3E}">
        <p14:creationId xmlns:p14="http://schemas.microsoft.com/office/powerpoint/2010/main" val="160956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0AB3-C4D1-1643-82B4-05A6A05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USED TO SOLVE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CFDF-4C21-BC4D-8A25-2816CF08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Foursquare API is the primary source of data for this project. </a:t>
            </a:r>
          </a:p>
          <a:p>
            <a:r>
              <a:rPr lang="en-US" dirty="0"/>
              <a:t> Foursquare API is used to find the list of locations within a radius range along with their </a:t>
            </a:r>
            <a:r>
              <a:rPr lang="en-US" dirty="0" err="1"/>
              <a:t>lalitude,longitude,category</a:t>
            </a:r>
            <a:r>
              <a:rPr lang="en-US" dirty="0"/>
              <a:t> and also filter data according to their category in this case, namely food.</a:t>
            </a:r>
            <a:endParaRPr lang="en-IN" dirty="0"/>
          </a:p>
          <a:p>
            <a:r>
              <a:rPr lang="en-US" dirty="0"/>
              <a:t>Example:</a:t>
            </a:r>
          </a:p>
          <a:p>
            <a:pPr marL="0" indent="0" fontAlgn="base" latinLnBrk="1">
              <a:buNone/>
            </a:pPr>
            <a:r>
              <a:rPr lang="en-IN" dirty="0"/>
              <a:t>	{'id': '5b9e10ae1ffe97002cc752a7’,</a:t>
            </a:r>
          </a:p>
          <a:p>
            <a:pPr marL="0" indent="0" fontAlgn="base" latinLnBrk="1">
              <a:buNone/>
            </a:pPr>
            <a:r>
              <a:rPr lang="en-IN" dirty="0"/>
              <a:t>	'name': 'Starbucks’,</a:t>
            </a:r>
          </a:p>
          <a:p>
            <a:pPr marL="0" indent="0" fontAlgn="base" latinLnBrk="1">
              <a:buNone/>
            </a:pPr>
            <a:r>
              <a:rPr lang="en-IN" dirty="0"/>
              <a:t>	'location': {'address': '</a:t>
            </a:r>
            <a:r>
              <a:rPr lang="en-IN" dirty="0" err="1"/>
              <a:t>Gopathi</a:t>
            </a:r>
            <a:r>
              <a:rPr lang="en-IN" dirty="0"/>
              <a:t> </a:t>
            </a:r>
            <a:r>
              <a:rPr lang="en-IN" dirty="0" err="1"/>
              <a:t>Narayanaswami</a:t>
            </a:r>
            <a:r>
              <a:rPr lang="en-IN" dirty="0"/>
              <a:t> Chetty Road, T Nagar’,</a:t>
            </a:r>
          </a:p>
          <a:p>
            <a:pPr marL="0" indent="0" fontAlgn="base" latinLnBrk="1">
              <a:buNone/>
            </a:pPr>
            <a:r>
              <a:rPr lang="en-IN" dirty="0"/>
              <a:t>              '</a:t>
            </a:r>
            <a:r>
              <a:rPr lang="en-IN" dirty="0" err="1"/>
              <a:t>crossStreet</a:t>
            </a:r>
            <a:r>
              <a:rPr lang="en-IN" dirty="0"/>
              <a:t>': '</a:t>
            </a:r>
            <a:r>
              <a:rPr lang="en-IN" dirty="0" err="1"/>
              <a:t>Gronud</a:t>
            </a:r>
            <a:r>
              <a:rPr lang="en-IN" dirty="0"/>
              <a:t> Floor, PMG Complex’,</a:t>
            </a:r>
          </a:p>
          <a:p>
            <a:pPr marL="0" indent="0" fontAlgn="base" latinLnBrk="1">
              <a:buNone/>
            </a:pPr>
            <a:r>
              <a:rPr lang="en-IN" dirty="0"/>
              <a:t>	'</a:t>
            </a:r>
            <a:r>
              <a:rPr lang="en-IN" dirty="0" err="1"/>
              <a:t>labeledLatLngs</a:t>
            </a:r>
            <a:r>
              <a:rPr lang="en-IN" dirty="0"/>
              <a:t>': [{'label': 'display’,</a:t>
            </a:r>
          </a:p>
          <a:p>
            <a:pPr marL="0" indent="0" fontAlgn="base" latinLnBrk="1">
              <a:buNone/>
            </a:pPr>
            <a:r>
              <a:rPr lang="en-IN" dirty="0"/>
              <a:t>	'</a:t>
            </a:r>
            <a:r>
              <a:rPr lang="en-IN" dirty="0" err="1"/>
              <a:t>lat</a:t>
            </a:r>
            <a:r>
              <a:rPr lang="en-IN" dirty="0"/>
              <a:t>': 13.041685,</a:t>
            </a:r>
          </a:p>
          <a:p>
            <a:pPr marL="0" indent="0" fontAlgn="base" latinLnBrk="1">
              <a:buNone/>
            </a:pPr>
            <a:r>
              <a:rPr lang="en-IN" dirty="0"/>
              <a:t>	'</a:t>
            </a:r>
            <a:r>
              <a:rPr lang="en-IN" dirty="0" err="1"/>
              <a:t>lng</a:t>
            </a:r>
            <a:r>
              <a:rPr lang="en-IN" dirty="0"/>
              <a:t>': 80.23458}],</a:t>
            </a:r>
          </a:p>
          <a:p>
            <a:pPr marL="0" indent="0" fontAlgn="base" latinLnBrk="1">
              <a:buNone/>
            </a:pPr>
            <a:r>
              <a:rPr lang="en-IN" dirty="0"/>
              <a:t>	'distance': 6965…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2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26C1-EAE7-1C4F-99A5-7CFCC7B1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1473-A448-6043-B407-7D2DD8A9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out all the restaurants in their city which are within the given distance range specified by the user</a:t>
            </a:r>
            <a:endParaRPr lang="en-IN" dirty="0"/>
          </a:p>
          <a:p>
            <a:r>
              <a:rPr lang="en-US" dirty="0"/>
              <a:t>Find out the cuisine that the user wants to try from the list of cuisines that are available within the city.</a:t>
            </a:r>
            <a:endParaRPr lang="en-IN" dirty="0"/>
          </a:p>
          <a:p>
            <a:r>
              <a:rPr lang="en-US" dirty="0"/>
              <a:t>Find out all restaurants within the distance range which have cuisine specified by the user</a:t>
            </a:r>
            <a:endParaRPr lang="en-IN" dirty="0"/>
          </a:p>
          <a:p>
            <a:r>
              <a:rPr lang="en-US" dirty="0"/>
              <a:t>Find out the ratings, price </a:t>
            </a:r>
            <a:r>
              <a:rPr lang="en-US" dirty="0" err="1"/>
              <a:t>tier,distance</a:t>
            </a:r>
            <a:r>
              <a:rPr lang="en-US" dirty="0"/>
              <a:t> of those restaurants filtered out in the previous step by using </a:t>
            </a:r>
            <a:r>
              <a:rPr lang="en-US" dirty="0" err="1"/>
              <a:t>venueid</a:t>
            </a:r>
            <a:endParaRPr lang="en-IN" dirty="0"/>
          </a:p>
          <a:p>
            <a:r>
              <a:rPr lang="en-US" dirty="0"/>
              <a:t>Recommend the places to the user according to their rating and their distance .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4F8E-06AE-5E45-ACE0-5A34E57A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311978" cy="65665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9F155F-851E-534D-BCDD-D9C878F4C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378" y="1595574"/>
            <a:ext cx="9728200" cy="482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68806-CF31-934B-BDB3-346A3D85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3365500"/>
            <a:ext cx="12700" cy="12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8E26CC-2ECC-454F-A39F-CAE1E135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4" y="3104758"/>
            <a:ext cx="11380573" cy="1645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B6935E-CFD4-104A-BA2A-09D651793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600" y="4968821"/>
            <a:ext cx="8610600" cy="15060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331E-B92F-4E4D-B3B8-24429C35F6EC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343478" y="2078174"/>
            <a:ext cx="52353" cy="1026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4BEA70-494D-9B4F-BD71-BF6A16EE2689}"/>
              </a:ext>
            </a:extLst>
          </p:cNvPr>
          <p:cNvCxnSpPr>
            <a:stCxn id="11" idx="2"/>
          </p:cNvCxnSpPr>
          <p:nvPr/>
        </p:nvCxnSpPr>
        <p:spPr>
          <a:xfrm>
            <a:off x="6395831" y="4749938"/>
            <a:ext cx="0" cy="26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9D8FB2-6719-0F41-AB02-6D9C13823307}"/>
              </a:ext>
            </a:extLst>
          </p:cNvPr>
          <p:cNvSpPr txBox="1"/>
          <p:nvPr/>
        </p:nvSpPr>
        <p:spPr>
          <a:xfrm>
            <a:off x="1327978" y="1162124"/>
            <a:ext cx="201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their 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4D1EB-B035-3C44-B809-34089F482FDE}"/>
              </a:ext>
            </a:extLst>
          </p:cNvPr>
          <p:cNvSpPr txBox="1"/>
          <p:nvPr/>
        </p:nvSpPr>
        <p:spPr>
          <a:xfrm>
            <a:off x="180837" y="2558760"/>
            <a:ext cx="410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the distance range and Foursquare API is used to get the places within the distance range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CF0E3-0B5F-7F4B-9485-3334C80AF871}"/>
              </a:ext>
            </a:extLst>
          </p:cNvPr>
          <p:cNvSpPr txBox="1"/>
          <p:nvPr/>
        </p:nvSpPr>
        <p:spPr>
          <a:xfrm>
            <a:off x="327991" y="5017996"/>
            <a:ext cx="244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Foursquare API returns response in JSON format containing list of restaurants  within the required distance</a:t>
            </a:r>
          </a:p>
        </p:txBody>
      </p:sp>
    </p:spTree>
    <p:extLst>
      <p:ext uri="{BB962C8B-B14F-4D97-AF65-F5344CB8AC3E}">
        <p14:creationId xmlns:p14="http://schemas.microsoft.com/office/powerpoint/2010/main" val="226663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F516-76B2-924B-BF15-44CED3C4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E92F7-C37E-9D46-BBEC-A4B9118B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32" y="284064"/>
            <a:ext cx="9421169" cy="225364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E9E87-9804-A546-B8B0-C80D774B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36" y="3420129"/>
            <a:ext cx="4916959" cy="315380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5C07C-18C4-F741-8196-0F202A0373C3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5599516" y="2537710"/>
            <a:ext cx="1" cy="88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4E763A-ECA9-234C-BED1-A70472FE795E}"/>
              </a:ext>
            </a:extLst>
          </p:cNvPr>
          <p:cNvSpPr txBox="1"/>
          <p:nvPr/>
        </p:nvSpPr>
        <p:spPr>
          <a:xfrm>
            <a:off x="149088" y="3858626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Cuisines/categories of restaurants present within the distance range</a:t>
            </a:r>
          </a:p>
        </p:txBody>
      </p:sp>
    </p:spTree>
    <p:extLst>
      <p:ext uri="{BB962C8B-B14F-4D97-AF65-F5344CB8AC3E}">
        <p14:creationId xmlns:p14="http://schemas.microsoft.com/office/powerpoint/2010/main" val="199075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75C8-451F-EB49-8696-A89234A7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1B1A2-FEDF-F14A-9AC8-C84BCD2E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217" y="563034"/>
            <a:ext cx="9525000" cy="355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FC7E8-2CA1-BF4F-ABE5-09275273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8" y="1213644"/>
            <a:ext cx="5690287" cy="5385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4FC366-E119-5740-B4BB-3318912B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400" y="1459399"/>
            <a:ext cx="3302000" cy="4991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EF3B6E-E296-0342-B52C-DAD66FFE7D6E}"/>
              </a:ext>
            </a:extLst>
          </p:cNvPr>
          <p:cNvSpPr txBox="1"/>
          <p:nvPr/>
        </p:nvSpPr>
        <p:spPr>
          <a:xfrm>
            <a:off x="614435" y="186044"/>
            <a:ext cx="4375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highlight>
                  <a:srgbClr val="00FFFF"/>
                </a:highlight>
              </a:rPr>
              <a:t>User enters the required cuisine that they want to try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85E8A-70E2-664F-A9EA-C5533B9FB284}"/>
              </a:ext>
            </a:extLst>
          </p:cNvPr>
          <p:cNvCxnSpPr/>
          <p:nvPr/>
        </p:nvCxnSpPr>
        <p:spPr>
          <a:xfrm flipH="1">
            <a:off x="6927574" y="909830"/>
            <a:ext cx="427383" cy="30381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4DEFA-E7BE-B846-BDA3-51FC8947AD65}"/>
              </a:ext>
            </a:extLst>
          </p:cNvPr>
          <p:cNvCxnSpPr/>
          <p:nvPr/>
        </p:nvCxnSpPr>
        <p:spPr>
          <a:xfrm>
            <a:off x="7355717" y="914232"/>
            <a:ext cx="2666239" cy="49665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842315-C7DA-CC43-9BD9-6CDDB0F6C38D}"/>
              </a:ext>
            </a:extLst>
          </p:cNvPr>
          <p:cNvSpPr txBox="1"/>
          <p:nvPr/>
        </p:nvSpPr>
        <p:spPr>
          <a:xfrm>
            <a:off x="97877" y="1646625"/>
            <a:ext cx="1401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Restaurants according to user’s choice are listed depending upon the ratings and distance which is obtained through another Foursquare API call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678A8E-C096-1B49-A63D-AA232F6B5140}"/>
              </a:ext>
            </a:extLst>
          </p:cNvPr>
          <p:cNvSpPr txBox="1"/>
          <p:nvPr/>
        </p:nvSpPr>
        <p:spPr>
          <a:xfrm>
            <a:off x="11024010" y="2385288"/>
            <a:ext cx="1070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Listed places shown on map</a:t>
            </a:r>
          </a:p>
        </p:txBody>
      </p:sp>
    </p:spTree>
    <p:extLst>
      <p:ext uri="{BB962C8B-B14F-4D97-AF65-F5344CB8AC3E}">
        <p14:creationId xmlns:p14="http://schemas.microsoft.com/office/powerpoint/2010/main" val="3467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EB3-F910-4D4B-B41F-0D1391B3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5D7F-AD7F-D041-B624-8D8B8B6D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finally delivers a list of restaurants according to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People choice of cuisine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Within the given distance range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Price tier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Rating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makes the entire process of dine out simple and easy with minimizing time and efforts to search for a restaurant and </a:t>
            </a:r>
            <a:r>
              <a:rPr lang="en-US" dirty="0" err="1"/>
              <a:t>maximise</a:t>
            </a:r>
            <a:r>
              <a:rPr lang="en-US" dirty="0"/>
              <a:t> the time spent with our loved ones.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923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</TotalTime>
  <Words>384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Vapor Trail</vt:lpstr>
      <vt:lpstr>     RESTAURANT FINDER AND RECOMMENDER </vt:lpstr>
      <vt:lpstr>INTRODUCTION</vt:lpstr>
      <vt:lpstr>DATA USED TO SOLVE THE PROBLEM</vt:lpstr>
      <vt:lpstr>METHODOLOGY</vt:lpstr>
      <vt:lpstr>Results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RESTAURANT FINDER AND RECOMMENDER </dc:title>
  <dc:creator>Abinaya Srinivasan</dc:creator>
  <cp:lastModifiedBy>Abinaya Srinivasan</cp:lastModifiedBy>
  <cp:revision>4</cp:revision>
  <dcterms:created xsi:type="dcterms:W3CDTF">2019-10-05T07:29:16Z</dcterms:created>
  <dcterms:modified xsi:type="dcterms:W3CDTF">2019-10-05T08:07:20Z</dcterms:modified>
</cp:coreProperties>
</file>