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427E5-4DA7-4AE5-B135-0469CC6522AD}" v="17" dt="2024-03-03T10:10:04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3T07:05:02.911"/>
    </inkml:context>
    <inkml:brush xml:id="br0">
      <inkml:brushProperty name="width" value="0.05" units="cm"/>
      <inkml:brushProperty name="height" value="0.05" units="cm"/>
      <inkml:brushProperty name="color" value="#E183E1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3T07:06:52.878"/>
    </inkml:context>
    <inkml:brush xml:id="br0">
      <inkml:brushProperty name="width" value="0.05" units="cm"/>
      <inkml:brushProperty name="height" value="0.05" units="cm"/>
      <inkml:brushProperty name="color" value="#E183E1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38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1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35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543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0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712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200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75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1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2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0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3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8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7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94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4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57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0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  <p:sldLayoutId id="214748406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1CDA-D2C4-6ED8-4C12-3F4479BDE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885671"/>
          </a:xfrm>
        </p:spPr>
        <p:txBody>
          <a:bodyPr/>
          <a:lstStyle/>
          <a:p>
            <a:pPr algn="ctr"/>
            <a:r>
              <a:rPr lang="en-IN" dirty="0"/>
              <a:t>ENTERTAINMENT</a:t>
            </a:r>
            <a:br>
              <a:rPr lang="en-IN" dirty="0"/>
            </a:br>
            <a:r>
              <a:rPr lang="en-IN" dirty="0"/>
              <a:t> 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DEDB9-F1DF-D64A-06E8-A4DECA27C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0693" y="4206240"/>
            <a:ext cx="2699919" cy="1432560"/>
          </a:xfrm>
        </p:spPr>
        <p:txBody>
          <a:bodyPr/>
          <a:lstStyle/>
          <a:p>
            <a:r>
              <a:rPr lang="en-IN" dirty="0"/>
              <a:t>DONE BY :</a:t>
            </a:r>
          </a:p>
          <a:p>
            <a:r>
              <a:rPr lang="en-IN" dirty="0"/>
              <a:t>Abinaya T</a:t>
            </a:r>
          </a:p>
        </p:txBody>
      </p:sp>
    </p:spTree>
    <p:extLst>
      <p:ext uri="{BB962C8B-B14F-4D97-AF65-F5344CB8AC3E}">
        <p14:creationId xmlns:p14="http://schemas.microsoft.com/office/powerpoint/2010/main" val="164592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747F-4CE8-4827-E34E-7CE9960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UNIFIED MENTOR INTERNSHIP</a:t>
            </a:r>
            <a:b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BC55-62D7-DAC3-B07C-12F925F5B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788920"/>
            <a:ext cx="10130516" cy="1859281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Details:</a:t>
            </a:r>
          </a:p>
          <a:p>
            <a:endParaRPr lang="en-US" sz="8000" b="1" dirty="0"/>
          </a:p>
          <a:p>
            <a:r>
              <a:rPr lang="en-US" sz="8000" b="1" dirty="0"/>
              <a:t>1 Month of duration- DATA ANALYST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8000" b="1" dirty="0"/>
              <a:t>Name: Abinaya 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8000" b="1" dirty="0"/>
              <a:t>Internship ID: UMIP3526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8000" b="1" dirty="0"/>
              <a:t>E-mail: suje.g932@gmail.com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8000" b="1" dirty="0"/>
              <a:t>Duration: February 1 to March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77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CF3F-498C-372E-55D5-D69A5E64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DBED-DE18-316B-FF61-5158FCC8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Normal life can be stressful, and people need to relax. Being entertained by others is a wonderful way to take some time out of life. It can reduce stress and make life's issues easier to face.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The media and entertainment industry consists of film, television, radio and print. These segments include movies, TV shows, radio shows, news, music ,newspapers, magazines, and books.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The entertainment industry is a group of sub-industries devoted to entertainment.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The entertainment industry is used to describe the mass media companies that control the distribution and manufacture of mass media entertainment.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293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0AB3-BF97-2D1C-D55D-C1C1D0FF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4373"/>
            <a:ext cx="11277600" cy="1293028"/>
          </a:xfrm>
        </p:spPr>
        <p:txBody>
          <a:bodyPr/>
          <a:lstStyle/>
          <a:p>
            <a:pPr algn="l"/>
            <a:r>
              <a:rPr lang="en-IN" dirty="0"/>
              <a:t>DETAILS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6926-45FB-89C7-521C-35F6550B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Arial Black" panose="020B0A04020102020204" pitchFamily="34" charset="0"/>
              </a:rPr>
              <a:t>The data set consists of BASIC INFO,BREAKTHROUGH INFO,LAST WORK INFO.</a:t>
            </a:r>
          </a:p>
          <a:p>
            <a:pPr algn="just"/>
            <a:r>
              <a:rPr lang="en-IN" sz="2400" dirty="0"/>
              <a:t>And I had added some additional columns to get proper insight from the data.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161B0A-C1E8-5ED4-CC88-7899BD310149}"/>
                  </a:ext>
                </a:extLst>
              </p14:cNvPr>
              <p14:cNvContentPartPr/>
              <p14:nvPr/>
            </p14:nvContentPartPr>
            <p14:xfrm>
              <a:off x="4036877" y="227719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161B0A-C1E8-5ED4-CC88-7899BD3101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8237" y="22681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55BF57-8ECC-7328-BE71-3CEA870B2174}"/>
                  </a:ext>
                </a:extLst>
              </p14:cNvPr>
              <p14:cNvContentPartPr/>
              <p14:nvPr/>
            </p14:nvContentPartPr>
            <p14:xfrm>
              <a:off x="7090757" y="32171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55BF57-8ECC-7328-BE71-3CEA870B21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757" y="320851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485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D139-2F00-BA97-5CBE-EDAC1B03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764373"/>
            <a:ext cx="11186160" cy="1293028"/>
          </a:xfrm>
        </p:spPr>
        <p:txBody>
          <a:bodyPr/>
          <a:lstStyle/>
          <a:p>
            <a:pPr algn="l"/>
            <a:r>
              <a:rPr lang="en-IN" dirty="0"/>
              <a:t>MAIN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6D02-C319-0076-E2A8-D94022C00D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7824" y="2603500"/>
            <a:ext cx="9939401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Black" panose="020B0A04020102020204" pitchFamily="34" charset="0"/>
              </a:rPr>
              <a:t>Total Nominees   - Person selected as nominees for award.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Black" panose="020B0A04020102020204" pitchFamily="34" charset="0"/>
              </a:rPr>
              <a:t>Total award         - person win the award.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Black" panose="020B0A04020102020204" pitchFamily="34" charset="0"/>
              </a:rPr>
              <a:t>Top Actors           - who won high number of award for acting.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Black" panose="020B0A04020102020204" pitchFamily="34" charset="0"/>
              </a:rPr>
              <a:t>Top singers          - who won high number of award for singing.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65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9351-C9FF-59E5-44F2-1143FA8FE4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11904663" cy="3797300"/>
          </a:xfrm>
        </p:spPr>
        <p:txBody>
          <a:bodyPr/>
          <a:lstStyle/>
          <a:p>
            <a:pPr algn="ctr"/>
            <a:b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MY DESIGN of dashboard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73F318E-05F5-0503-5095-083346C0D245}"/>
              </a:ext>
            </a:extLst>
          </p:cNvPr>
          <p:cNvSpPr/>
          <p:nvPr/>
        </p:nvSpPr>
        <p:spPr>
          <a:xfrm>
            <a:off x="5715000" y="3300984"/>
            <a:ext cx="493776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775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FD86A6-79D5-2C1A-2960-0FCAD329D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1813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8493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1B5AF-1086-5B2E-66CE-4EFA12C0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980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781F-B00C-F1A6-67B9-F33EBB27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764373"/>
            <a:ext cx="11030712" cy="1293028"/>
          </a:xfrm>
        </p:spPr>
        <p:txBody>
          <a:bodyPr/>
          <a:lstStyle/>
          <a:p>
            <a:pPr algn="l"/>
            <a:r>
              <a:rPr lang="en-IN" dirty="0"/>
              <a:t>Explanation Insight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58625-BD90-3418-AB9E-AA082CDB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Entertainer Meryl </a:t>
            </a:r>
            <a:r>
              <a:rPr lang="en-IN" dirty="0" err="1">
                <a:latin typeface="Arial Black" panose="020B0A04020102020204" pitchFamily="34" charset="0"/>
              </a:rPr>
              <a:t>streep</a:t>
            </a:r>
            <a:r>
              <a:rPr lang="en-IN" dirty="0">
                <a:latin typeface="Arial Black" panose="020B0A04020102020204" pitchFamily="34" charset="0"/>
              </a:rPr>
              <a:t> was an actor highly nominated for 540 times and won 177 times award.</a:t>
            </a:r>
          </a:p>
          <a:p>
            <a:r>
              <a:rPr lang="en-IN" dirty="0">
                <a:latin typeface="Arial Black" panose="020B0A04020102020204" pitchFamily="34" charset="0"/>
              </a:rPr>
              <a:t>Mariah </a:t>
            </a:r>
            <a:r>
              <a:rPr lang="en-IN" dirty="0" err="1">
                <a:latin typeface="Arial Black" panose="020B0A04020102020204" pitchFamily="34" charset="0"/>
              </a:rPr>
              <a:t>carey</a:t>
            </a:r>
            <a:r>
              <a:rPr lang="en-IN" dirty="0">
                <a:latin typeface="Arial Black" panose="020B0A04020102020204" pitchFamily="34" charset="0"/>
              </a:rPr>
              <a:t> is the top singer in the entertainment industry she won 75 award.</a:t>
            </a:r>
          </a:p>
          <a:p>
            <a:r>
              <a:rPr lang="en-IN" dirty="0">
                <a:latin typeface="Arial Black" panose="020B0A04020102020204" pitchFamily="34" charset="0"/>
              </a:rPr>
              <a:t>Compared to singers, actor are high in numbers.</a:t>
            </a:r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76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8DF7-D267-6D56-8669-01CC6A37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  <a:highlight>
                  <a:srgbClr val="FF00FF"/>
                </a:highlight>
              </a:rPr>
              <a:t>THANK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7FD2C7-0BDC-937E-0C10-6E2C2CED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93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203</TotalTime>
  <Words>287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Century Gothic</vt:lpstr>
      <vt:lpstr>Segoe UI</vt:lpstr>
      <vt:lpstr>Wingdings</vt:lpstr>
      <vt:lpstr>Vapor Trail</vt:lpstr>
      <vt:lpstr>ENTERTAINMENT    ANALYSIS</vt:lpstr>
      <vt:lpstr>INTRODUCTION</vt:lpstr>
      <vt:lpstr>DETAILS OF DATA</vt:lpstr>
      <vt:lpstr>MAIN KPIS</vt:lpstr>
      <vt:lpstr> MY DESIGN of dashboard </vt:lpstr>
      <vt:lpstr>PowerPoint Presentation</vt:lpstr>
      <vt:lpstr>PowerPoint Presentation</vt:lpstr>
      <vt:lpstr>Explanation Insight</vt:lpstr>
      <vt:lpstr> THANK YOU</vt:lpstr>
      <vt:lpstr>UNIFIED MENTOR INTERNSHIP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    ANALYSIS</dc:title>
  <dc:creator>Abinaya T</dc:creator>
  <cp:lastModifiedBy>Abinaya T</cp:lastModifiedBy>
  <cp:revision>2</cp:revision>
  <dcterms:created xsi:type="dcterms:W3CDTF">2024-03-03T06:44:39Z</dcterms:created>
  <dcterms:modified xsi:type="dcterms:W3CDTF">2024-03-03T10:26:10Z</dcterms:modified>
</cp:coreProperties>
</file>