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3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B4172-227E-4D7F-9623-6BFE63350CBB}" v="14" dt="2024-03-04T10:37:1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49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3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5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2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4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SALESANALYSIS-1/AMAZONSALES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6ECF0C0-E57E-433A-9AC0-76280AD85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SALES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C68C8CB-B1C5-4F11-B15A-0C17CDF88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DONE BY</a:t>
            </a:r>
          </a:p>
          <a:p>
            <a:r>
              <a:rPr lang="en-IN" dirty="0"/>
              <a:t>Abinaya 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62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F2E1-5005-A33E-33BC-3EAF0CAE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6999A-541C-129F-6307-E906990C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management has gained importance to meet increasing competition and the need for improved methods of distribution to reduce cost and to increase profits.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management today is the most important function in a commercial and business enterprise.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4919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4BEC-B6CC-8FF2-0322-F79FB11E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50B3-A379-AC3D-72F4-0BA42A35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The data set consists of the 14 rows and 100 columns of data.</a:t>
            </a:r>
          </a:p>
          <a:p>
            <a:r>
              <a:rPr lang="en-IN" dirty="0">
                <a:latin typeface="Arial Black" panose="020B0A04020102020204" pitchFamily="34" charset="0"/>
              </a:rPr>
              <a:t>The data set consists of the </a:t>
            </a:r>
            <a:r>
              <a:rPr lang="en-IN" b="0" i="0" u="none" strike="noStrike" dirty="0">
                <a:effectLst/>
                <a:latin typeface="Arial Black" panose="020B0A04020102020204" pitchFamily="34" charset="0"/>
              </a:rPr>
              <a:t>Region</a:t>
            </a:r>
            <a:r>
              <a:rPr lang="en-IN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Country,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Item Type,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Sales Channel,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Order Priority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Order Date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Order ID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Ship Date,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Units Sold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Unit Price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Unit Cost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Total Revenue,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Total Cost</a:t>
            </a:r>
            <a:r>
              <a:rPr lang="en-US" dirty="0">
                <a:latin typeface="Arial Black" panose="020B0A04020102020204" pitchFamily="34" charset="0"/>
              </a:rPr>
              <a:t> ,</a:t>
            </a:r>
            <a:r>
              <a:rPr lang="en-US" b="0" i="0" u="none" strike="noStrike" dirty="0">
                <a:effectLst/>
                <a:latin typeface="Arial Black" panose="020B0A04020102020204" pitchFamily="34" charset="0"/>
              </a:rPr>
              <a:t>Total Profit</a:t>
            </a:r>
            <a:r>
              <a:rPr lang="en-US" dirty="0">
                <a:latin typeface="Arial Black" panose="020B0A04020102020204" pitchFamily="34" charset="0"/>
              </a:rPr>
              <a:t> 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956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4A5-752C-81AD-E19E-F2F036288B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752475"/>
            <a:ext cx="11291977" cy="500997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  </a:t>
            </a:r>
            <a:r>
              <a:rPr lang="en-IN" sz="4000" dirty="0">
                <a:highlight>
                  <a:srgbClr val="000000"/>
                </a:highlight>
              </a:rPr>
              <a:t>MY DESIGN OF </a:t>
            </a:r>
            <a:r>
              <a:rPr lang="en-IN" sz="4400" dirty="0">
                <a:highlight>
                  <a:srgbClr val="000000"/>
                </a:highlight>
              </a:rPr>
              <a:t>DASH BOARD FOR AMAZON SALES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969E9D6-7966-E267-4436-BB8B47CA0D1A}"/>
              </a:ext>
            </a:extLst>
          </p:cNvPr>
          <p:cNvSpPr/>
          <p:nvPr/>
        </p:nvSpPr>
        <p:spPr>
          <a:xfrm>
            <a:off x="4804911" y="3985404"/>
            <a:ext cx="1682151" cy="11818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701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MAZON SALES ANALYSIS">
            <a:extLst>
              <a:ext uri="{FF2B5EF4-FFF2-40B4-BE49-F238E27FC236}">
                <a16:creationId xmlns:a16="http://schemas.microsoft.com/office/drawing/2014/main" id="{0C110B7E-F433-4625-9AB1-CAEFE837C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436223"/>
            <a:ext cx="10917936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2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RY ">
            <a:extLst>
              <a:ext uri="{FF2B5EF4-FFF2-40B4-BE49-F238E27FC236}">
                <a16:creationId xmlns:a16="http://schemas.microsoft.com/office/drawing/2014/main" id="{BA664429-34E0-4D06-BEE3-B6595F55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17550"/>
            <a:ext cx="114300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8AC4-7907-63C4-2451-8820D24E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AND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74B8-0257-AD79-6E00-02C37CA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compare the all the region profit the sub-Saharan Africa profit is very high (12,183,211)</a:t>
            </a:r>
          </a:p>
          <a:p>
            <a:r>
              <a:rPr lang="en-IN" dirty="0"/>
              <a:t>The online sales channel is low compared to offline sales channel shows people preferers to offline channel.</a:t>
            </a:r>
          </a:p>
          <a:p>
            <a:r>
              <a:rPr lang="en-IN" dirty="0"/>
              <a:t>Cosmetic products units are sold most.</a:t>
            </a:r>
          </a:p>
          <a:p>
            <a:r>
              <a:rPr lang="en-IN" dirty="0"/>
              <a:t>Sub-Saharan Africa overall market is very high in all the measures.</a:t>
            </a:r>
          </a:p>
        </p:txBody>
      </p:sp>
    </p:spTree>
    <p:extLst>
      <p:ext uri="{BB962C8B-B14F-4D97-AF65-F5344CB8AC3E}">
        <p14:creationId xmlns:p14="http://schemas.microsoft.com/office/powerpoint/2010/main" val="35961784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738B-7EE0-3632-67CB-4B60B0515F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2474"/>
            <a:ext cx="9613900" cy="556206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        </a:t>
            </a:r>
            <a:r>
              <a:rPr lang="en-IN" dirty="0">
                <a:highlight>
                  <a:srgbClr val="0000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31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6D59-690B-B7ED-A45A-AE17505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UNIFIED MENTOR INTERNSHIP</a:t>
            </a:r>
            <a:b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39C9-AF35-6761-7571-7B9257E2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1 Month of duration- DATA ANALYST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Name: Abinaya 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Internship ID: UMIP3526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E-mail: abinaya951999@gmail.com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2400" b="1" dirty="0"/>
              <a:t>Duration: February 1 to March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954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358</TotalTime>
  <Words>212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Segoe UI</vt:lpstr>
      <vt:lpstr>Trebuchet MS</vt:lpstr>
      <vt:lpstr>Wingdings</vt:lpstr>
      <vt:lpstr>Berlin</vt:lpstr>
      <vt:lpstr>AMAZON SALES ANALYSIS</vt:lpstr>
      <vt:lpstr>INTRODUCTION</vt:lpstr>
      <vt:lpstr>DATA SET</vt:lpstr>
      <vt:lpstr>  MY DESIGN OF DASH BOARD FOR AMAZON SALES</vt:lpstr>
      <vt:lpstr>PowerPoint Presentation</vt:lpstr>
      <vt:lpstr>PowerPoint Presentation</vt:lpstr>
      <vt:lpstr>EXPLANATION AND INSIGHT</vt:lpstr>
      <vt:lpstr>         THANK YOU</vt:lpstr>
      <vt:lpstr>UNIFIED MENTOR INTERNSHIP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Abinaya T</dc:creator>
  <cp:lastModifiedBy>Abinaya T</cp:lastModifiedBy>
  <cp:revision>2</cp:revision>
  <dcterms:created xsi:type="dcterms:W3CDTF">2024-03-03T14:56:33Z</dcterms:created>
  <dcterms:modified xsi:type="dcterms:W3CDTF">2024-03-04T11:05:10Z</dcterms:modified>
</cp:coreProperties>
</file>