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33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47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1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7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8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5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5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6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Intelligent Symptom Interpretation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Health Informatics Project | NLP &amp; LLM-based Chatbot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Patients often describe symptoms in vague, non-clinical language.</a:t>
            </a:r>
          </a:p>
          <a:p>
            <a:r>
              <a:t>Traditional symptom checkers may fail to interpret such inputs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chatbot that interprets vague symptom descriptions using NLP and LLMs, and maps them to probable medical conditions using an ontology.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 from user</a:t>
            </a:r>
          </a:p>
          <a:p>
            <a:r>
              <a:t>2. Preprocessing &amp; Parsing</a:t>
            </a:r>
          </a:p>
          <a:p>
            <a:r>
              <a:t>3. Medical NER Extraction</a:t>
            </a:r>
          </a:p>
          <a:p>
            <a:r>
              <a:t>4. Ontology Mapping (e.g., SNOMED CT)</a:t>
            </a:r>
          </a:p>
          <a:p>
            <a:r>
              <a:t>5. LLM-Based Inference</a:t>
            </a:r>
          </a:p>
          <a:p>
            <a:r>
              <a:t>6. Chatbot Response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spaCy / SciSpacy</a:t>
            </a:r>
          </a:p>
          <a:p>
            <a:r>
              <a:t>- BioBERT / Med7</a:t>
            </a:r>
          </a:p>
          <a:p>
            <a:r>
              <a:t>- SNOMED CT / UMLS</a:t>
            </a:r>
          </a:p>
          <a:p>
            <a:r>
              <a:t>- OpenAI GPT (for LLM-based response)</a:t>
            </a:r>
          </a:p>
          <a:p>
            <a:r>
              <a:t>- Mission Planner (for deployment testing if applicable)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Input: "I feel lightheaded sometimes, and my legs feel weak after walking."</a:t>
            </a:r>
          </a:p>
          <a:p>
            <a:r>
              <a:t>NER Output: ['lightheadedness', 'leg weakness']</a:t>
            </a:r>
          </a:p>
          <a:p>
            <a:r>
              <a:t>Mapped Conditions: ['Anemia', 'Peripheral Neuropathy']</a:t>
            </a:r>
          </a:p>
          <a:p>
            <a:r>
              <a:t>Chatbot: "These symptoms may relate to circulatory or neurological issues. Please consult a physician."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577-DED0-6399-4A75-475186FE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D00D4-9597-C71B-A563-CE16071A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6" y="1976284"/>
            <a:ext cx="8401664" cy="39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built an intelligent medical chatbot using NLP and LLMs</a:t>
            </a:r>
          </a:p>
          <a:p>
            <a:r>
              <a:t>- Future: Add real-time EMR integration, symptom trend analysis, multilingual support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221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Intelligent Symptom Interpretation System</vt:lpstr>
      <vt:lpstr>Problem Statement</vt:lpstr>
      <vt:lpstr>Objective</vt:lpstr>
      <vt:lpstr>System Architecture</vt:lpstr>
      <vt:lpstr>Tools &amp; Technologies</vt:lpstr>
      <vt:lpstr>Sample Input &amp; Output</vt:lpstr>
      <vt:lpstr>Sample output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AARTHI S</dc:creator>
  <cp:keywords/>
  <dc:description>generated using python-pptx</dc:description>
  <cp:lastModifiedBy>AARTHI S</cp:lastModifiedBy>
  <cp:revision>3</cp:revision>
  <dcterms:created xsi:type="dcterms:W3CDTF">2013-01-27T09:14:16Z</dcterms:created>
  <dcterms:modified xsi:type="dcterms:W3CDTF">2025-05-11T13:57:33Z</dcterms:modified>
  <cp:category/>
</cp:coreProperties>
</file>