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0859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812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2638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833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075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5260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1555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6834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7629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1929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1621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986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5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537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8557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3569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1143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1952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039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128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860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0935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582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881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776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310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4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06828" y="2856957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Abinaya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312210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095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Marketing Management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Valliammal College For Women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9659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5648918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矩形"/>
          <p:cNvSpPr>
            <a:spLocks/>
          </p:cNvSpPr>
          <p:nvPr/>
        </p:nvSpPr>
        <p:spPr>
          <a:xfrm rot="0">
            <a:off x="2066536" y="1990693"/>
            <a:ext cx="6551900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Predictive Modeling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Description: Algorithms used (regression, decision trees, clustering)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Results: Model performance metrics (accuracy, precision, recall)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Image: A graphic illustrating model performance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7386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00691" y="2416591"/>
            <a:ext cx="6261654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Key Findings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Description: Insights from analysis (trends, correlations, predictions)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Visuals: Bar charts, line graphs, or other relevant visualizations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Image: A graphic illustrating key findings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7910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5648918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2638384" y="2352639"/>
            <a:ext cx="4762427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Description: Recap of key points and insights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Recommendations: Actionable steps for HR and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Next Steps: Future directions for employee data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Image: A relevant graphic or call-to-action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5759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21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295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10811173">
            <a:off x="805176" y="1483858"/>
            <a:ext cx="6874915" cy="3385120"/>
          </a:xfrm>
          <a:prstGeom prst="rect"/>
          <a:solidFill>
            <a:srgbClr val="FFFFFF"/>
          </a:solidFill>
          <a:ln w="50800" cmpd="sng" cap="flat">
            <a:noFill/>
            <a:prstDash val="sysDot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500" b="0" i="1" u="sng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The Challenge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Description: High employee turnover, low engagement, and inadequate training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Statistics: Employee turnover rates, engagement scores, training effectiveness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Image: A graphic illustrating the problem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2756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Title: Project Objective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Description: Analyze employee data to identify trends, predict turnover, and optimize training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Scope: Data collection, analysis, modeling, and recommendations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Timeline: Project timeline and milestones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Image: A Gantt chart or project timeline graphic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6361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8251">
            <a:off x="987002" y="2424630"/>
            <a:ext cx="7851106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Who Benefits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Description: HR managers, team leaders, organization executives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Needs: Insights for data-driven decisions, improved employee engagement, reduced turnover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Image: A graphic representing the end users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8439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15129">
            <a:off x="3070921" y="2416591"/>
            <a:ext cx="6407901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Employee Insights Platform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Description: Predictive analytics and data visualization for employee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Value Proposition: Data-driven decisions, improved employee engagement, reduced turnover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Image: A screenshot or graphic representing the platform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897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5376011" y="2978558"/>
            <a:ext cx="1187293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矩形"/>
          <p:cNvSpPr>
            <a:spLocks/>
          </p:cNvSpPr>
          <p:nvPr/>
        </p:nvSpPr>
        <p:spPr>
          <a:xfrm rot="0">
            <a:off x="4815494" y="2978558"/>
            <a:ext cx="91438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1339572" y="2568989"/>
            <a:ext cx="7774757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Data Overview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Description: Sources (HRIS, surveys, performance data), variables, sample size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Statistics: Summary statistics (means, medians, modes)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Image: A graphic illustrating data distribution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4315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856049" y="2562186"/>
            <a:ext cx="6695898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Unique Insights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Description: Predictive modeling, segmentation, clustering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Visuals: Heat maps, network diagrams, or other advanced visualizations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Image: A graphic illustrating the wow factor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281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2024-10-14T02:05:06Z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