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FCEE-8C55-B6EF-F20C-493AC207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5447-7806-9C71-667F-873053A5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F252-541B-9067-A5A6-F1DCD331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6979-D41E-BA69-E683-8CE4945D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64D6-F94C-8233-D094-F9CFC431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3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8CB-060E-9F3D-343C-DCCE566E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7E6C0-E689-4022-3EC1-4B9095BAA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6682-03B2-4056-2D81-06AFB414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830B-6DEC-5506-CFFA-A780A967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3041-B60B-F6C2-175C-526C29A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EE7D4-908A-928E-58A7-D4123DDD1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B90F-5568-F2F2-B821-F7593CD01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E616-E94D-94A4-C1AF-29F927E5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4764-3B2D-4DCA-3BAF-4B8C9466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2D27-C9C2-0905-CAC3-91C77E04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34E-5428-891C-D202-753AF15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25D6-6F37-A509-3B08-9D490F40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D2CC-7675-CEEE-5B2E-2A3A1B26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2997-E8D7-FAD8-A867-EF83799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A9E6-D464-8970-D434-A023C7C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9E1A-C2A3-0E2D-B3EE-4E28473B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CC10C-5F10-CE92-5897-FF5014F7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CFD0-1E86-1049-DA8F-CB393D1E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2A04-462D-115A-BFE7-B9035E1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5B78-786B-99A0-20C9-679ED92A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1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8ADE-A2A7-0576-F0F7-C4E74AFF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F3F-07F5-3F11-0BE9-4CBCCC6FC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27E2-0A06-9E46-B093-B92E5B77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A232-DC62-EE63-30F9-BC2FDB39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3325-69C6-A1D6-C20A-8778ED5E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AD39-162A-0D83-131C-A5F97C61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7142-5232-20EA-83E0-68CB2283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AE78-9F98-272E-A7B0-8BDBB9A2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E1CB-4077-C28E-8DF7-7440FD45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1059-40B8-2219-CAA4-A0B5F2329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347D3-EC3E-35EF-4DEC-E906D814C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842A4-2DD0-B434-0B37-C91A9C0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833F4-2365-ADA8-67A5-35EB297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F03CB-0831-FE4E-86A9-55318CDE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2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B4D2-9D2E-F202-F217-B9F825E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F097-B599-92FA-8F9D-6437CD8B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4B7BE-DCD1-DB77-6F25-A757DC8D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4EB2F-FA72-77C3-B767-E9824EE5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6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21752-CB82-5B49-2561-EBA62050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3C20-69C7-44BC-6975-39168781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3EFD6-B202-61BC-D111-1F0AA37E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2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15B5-F97C-CDAC-A02E-EC49B256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9E7B-7FD2-8762-5727-372DAC6C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ECD50-DAE3-4B71-C011-BE154995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CBEE-0BBC-AADC-CD04-8E1FC4E7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26D-7DD1-FA16-E559-548BC29E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2BA0-8017-1781-049D-F12029D3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089A-3CD5-3FC7-61E6-CC63522F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AB511-6ACD-8DD9-AEDD-3AAB502C9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2E91-BBDB-A760-1B7C-B1EC05D5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1B78-1E9A-FD7B-A9A4-667F904B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7DA5-5668-1D13-7A95-27BF91B3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218-0E59-3F5A-D81C-7ED97EDD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490-2F27-FA70-1F6C-85F37E85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DB64-EB87-18C3-CF55-6D9574F1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0A0B-A88E-0798-266A-ABE976734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282A-F850-4D21-BD10-EC1A4169D69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A54A-FBEB-B3C7-926C-F97EB7CB7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E33E-2ED5-C64E-E800-038DB3C3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3F0D-F65B-86AD-A108-A7E5CD9F6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E2727-2EF2-1120-2E62-98D93950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 ADABOOST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  XGBOOST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LGBOOST ALGORITHM</a:t>
            </a:r>
          </a:p>
        </p:txBody>
      </p:sp>
    </p:spTree>
    <p:extLst>
      <p:ext uri="{BB962C8B-B14F-4D97-AF65-F5344CB8AC3E}">
        <p14:creationId xmlns:p14="http://schemas.microsoft.com/office/powerpoint/2010/main" val="36304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5CAD-AE4E-0671-8A16-92516866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BOOSTING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D94FF-A052-5DD4-6625-12B02E80A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386806"/>
            <a:ext cx="8096250" cy="3228975"/>
          </a:xfrm>
        </p:spPr>
      </p:pic>
    </p:spTree>
    <p:extLst>
      <p:ext uri="{BB962C8B-B14F-4D97-AF65-F5344CB8AC3E}">
        <p14:creationId xmlns:p14="http://schemas.microsoft.com/office/powerpoint/2010/main" val="413909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B365C-56F1-9E16-E141-2A6E6B3DC7BC}"/>
              </a:ext>
            </a:extLst>
          </p:cNvPr>
          <p:cNvSpPr txBox="1"/>
          <p:nvPr/>
        </p:nvSpPr>
        <p:spPr>
          <a:xfrm>
            <a:off x="811763" y="699796"/>
            <a:ext cx="10422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Boosting is a machine learning ensemble technique that combines the predictions of multiple weak learners to create a strong and accurate predictive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The basic idea behind boosting is to sequentially train a series of weak models, each focusing on the mistakes of its predecessor, and combine their predictions to form a more robust overall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The term "boosting" reflects the concept of boosting the performance of a weak learner to achieve better predictive accuracy.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8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E952138-22C1-E2D5-ACAD-591DE76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ADABOOST ALGORITHM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B31090-4E38-53A2-2CD8-5BA0A517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Söhne"/>
              </a:rPr>
              <a:t>AdaBoostRegressor</a:t>
            </a:r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 combines the predictions of multiple weak learners to create a accurate predictive model.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AdaBoost was one of the first boosting algorithms. It focuses on the examples that were misclassified by the previous weak learners.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In each iteration, AdaBoost assigns different weights to the data points, emphasizing the importance of misclassified points.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It combines weak learners with different weights to form a strong ensemble model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4F22C-EC53-3133-4E0E-6CEE98B00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839755"/>
            <a:ext cx="4637314" cy="5551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855C2-8330-BD22-82D3-9BA5A2E1E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1227914"/>
            <a:ext cx="6337626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FCBE-FD70-5A7A-E147-751749EE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XG 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FBFC-0C6B-EBB7-AE79-B1A78533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Gradient Boosting is a general framework that includes algorithms like Gradient Boosted Trees. </a:t>
            </a:r>
          </a:p>
          <a:p>
            <a:r>
              <a:rPr lang="en-US" dirty="0">
                <a:solidFill>
                  <a:schemeClr val="accent1"/>
                </a:solidFill>
              </a:rPr>
              <a:t>It builds trees sequentially, with each tree correcting the errors of the previous ones. </a:t>
            </a:r>
          </a:p>
          <a:p>
            <a:r>
              <a:rPr lang="en-US" dirty="0">
                <a:solidFill>
                  <a:schemeClr val="accent1"/>
                </a:solidFill>
              </a:rPr>
              <a:t>Unlike AdaBoost, Gradient Boosting minimizes a loss function in the prediction space by adding weak learners (typically decision trees) in a forward stage-wise manner.</a:t>
            </a:r>
          </a:p>
          <a:p>
            <a:r>
              <a:rPr lang="en-US" dirty="0">
                <a:solidFill>
                  <a:schemeClr val="accent1"/>
                </a:solidFill>
              </a:rPr>
              <a:t> Popular implementations include scikit-</a:t>
            </a:r>
            <a:r>
              <a:rPr lang="en-US" dirty="0" err="1">
                <a:solidFill>
                  <a:schemeClr val="accent1"/>
                </a:solidFill>
              </a:rPr>
              <a:t>learn's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GradientBoostingRegressor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GradientBoostingClassifier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D7560-8FB2-2BE7-5730-81692F4DD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7" y="1042015"/>
            <a:ext cx="6255300" cy="318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AA322-A2E6-B20B-8604-00BF279E6952}"/>
              </a:ext>
            </a:extLst>
          </p:cNvPr>
          <p:cNvSpPr txBox="1"/>
          <p:nvPr/>
        </p:nvSpPr>
        <p:spPr>
          <a:xfrm>
            <a:off x="2211355" y="4226767"/>
            <a:ext cx="758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Depth-wise growth happens by decreasing loss function in each stage and finally we get the lowest loss function at the end, will lead to get the perfect prediction.</a:t>
            </a:r>
          </a:p>
        </p:txBody>
      </p:sp>
    </p:spTree>
    <p:extLst>
      <p:ext uri="{BB962C8B-B14F-4D97-AF65-F5344CB8AC3E}">
        <p14:creationId xmlns:p14="http://schemas.microsoft.com/office/powerpoint/2010/main" val="38532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3F1A-0203-20F5-B92B-19A46B0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LGBOOST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E2B4-E62C-3AD5-161C-6F57D00D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 is another gradient boosting framework that is designed for distributed and efficient training.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It uses a histogram-based learning method, which makes it computationally efficient and scalable.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known for its efficiency, speed and the ability to handle large datasets.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Leaf-wise tree growth, randomly selects the node for growth and predicts, result will be obtained on the majority basis.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E63E3-3596-D73A-6AFE-F12CCC6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817"/>
            <a:ext cx="12192000" cy="57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BOOSTING ALGORITHM</vt:lpstr>
      <vt:lpstr>BOOSTING ALGORITHM</vt:lpstr>
      <vt:lpstr>PowerPoint Presentation</vt:lpstr>
      <vt:lpstr>ADABOOST ALGORITHM</vt:lpstr>
      <vt:lpstr>PowerPoint Presentation</vt:lpstr>
      <vt:lpstr>XG BOOST ALGORITHM</vt:lpstr>
      <vt:lpstr>PowerPoint Presentation</vt:lpstr>
      <vt:lpstr>LGBOOST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Abinaya Rajalingam</dc:creator>
  <cp:lastModifiedBy>Abinaya Rajalingam</cp:lastModifiedBy>
  <cp:revision>2</cp:revision>
  <dcterms:created xsi:type="dcterms:W3CDTF">2023-12-01T12:42:24Z</dcterms:created>
  <dcterms:modified xsi:type="dcterms:W3CDTF">2024-01-05T23:53:01Z</dcterms:modified>
</cp:coreProperties>
</file>