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4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4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4.xml"/><Relationship Id="rId3" Type="http://schemas.openxmlformats.org/officeDocument/2006/relationships/presProps" Target="presProps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suny-osintrobus/chapter/building-organizational-struc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72" name="Google Shape;172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177" name="Google Shape;1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Abinaya 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312202985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3002F00F790BD51992C4C16CE8340637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ASAN MEMORIAL COLLEGE OF ARTS AND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