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7"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18"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9"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0"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2"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3"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4"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5"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6"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8"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9"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e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lang="en-US" b="1" i="0">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1"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428625" y="3259605"/>
            <a:ext cx="9982200" cy="15696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a:t>
            </a:r>
            <a:r>
              <a:rPr lang="en-IN" sz="2400" dirty="0">
                <a:solidFill>
                  <a:schemeClr val="dk1"/>
                </a:solidFill>
                <a:latin typeface="Calibri"/>
                <a:ea typeface="Calibri"/>
                <a:cs typeface="Calibri"/>
                <a:sym typeface="Calibri"/>
              </a:rPr>
              <a:t> </a:t>
            </a:r>
            <a:r>
              <a:rPr lang="en-US" sz="2400" dirty="0">
                <a:solidFill>
                  <a:schemeClr val="dk1"/>
                </a:solidFill>
                <a:latin typeface="Calibri"/>
                <a:ea typeface="Calibri"/>
                <a:cs typeface="Calibri"/>
                <a:sym typeface="Calibri"/>
              </a:rPr>
              <a:t>: </a:t>
            </a:r>
            <a:r>
              <a:rPr lang="en-IN" sz="2400" dirty="0" err="1">
                <a:solidFill>
                  <a:schemeClr val="dk1"/>
                </a:solidFill>
                <a:latin typeface="Calibri"/>
                <a:ea typeface="Calibri"/>
                <a:cs typeface="Calibri"/>
                <a:sym typeface="Calibri"/>
              </a:rPr>
              <a:t>Abinaya</a:t>
            </a:r>
            <a:r>
              <a:rPr lang="en-IN" sz="2400" dirty="0">
                <a:solidFill>
                  <a:schemeClr val="dk1"/>
                </a:solidFill>
                <a:latin typeface="Calibri"/>
                <a:ea typeface="Calibri"/>
                <a:cs typeface="Calibri"/>
                <a:sym typeface="Calibri"/>
              </a:rPr>
              <a:t> . 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a:t>
            </a:r>
            <a:r>
              <a:rPr lang="en-IN" sz="2400" dirty="0">
                <a:solidFill>
                  <a:schemeClr val="dk1"/>
                </a:solidFill>
                <a:latin typeface="Calibri"/>
                <a:ea typeface="Calibri"/>
                <a:cs typeface="Calibri"/>
                <a:sym typeface="Calibri"/>
              </a:rPr>
              <a:t>312211080</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a:t>
            </a:r>
            <a:r>
              <a:rPr lang="en-US" sz="2400" dirty="0" err="1">
                <a:solidFill>
                  <a:schemeClr val="dk1"/>
                </a:solidFill>
                <a:latin typeface="Calibri"/>
                <a:ea typeface="Calibri"/>
                <a:cs typeface="Calibri"/>
                <a:sym typeface="Calibri"/>
              </a:rPr>
              <a:t>B.com</a:t>
            </a:r>
            <a:r>
              <a:rPr lang="en-US" sz="2400" dirty="0">
                <a:solidFill>
                  <a:schemeClr val="dk1"/>
                </a:solidFill>
                <a:latin typeface="Calibri"/>
                <a:ea typeface="Calibri"/>
                <a:cs typeface="Calibri"/>
                <a:sym typeface="Calibri"/>
              </a:rPr>
              <a:t> (</a:t>
            </a:r>
            <a:r>
              <a:rPr lang="en-IN" sz="2400" dirty="0">
                <a:solidFill>
                  <a:schemeClr val="dk1"/>
                </a:solidFill>
                <a:latin typeface="Calibri"/>
                <a:ea typeface="Calibri"/>
                <a:cs typeface="Calibri"/>
                <a:sym typeface="Calibri"/>
              </a:rPr>
              <a:t>Accounts and Finance</a:t>
            </a:r>
            <a:r>
              <a:rPr lang="en-US" sz="2400" dirty="0">
                <a:solidFill>
                  <a:schemeClr val="dk1"/>
                </a:solidFill>
                <a:latin typeface="Calibri"/>
                <a:ea typeface="Calibri"/>
                <a:cs typeface="Calibri"/>
                <a:sym typeface="Calibri"/>
              </a:rPr>
              <a:t>) 3rd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a:t>
            </a:r>
            <a:r>
              <a:rPr lang="en-IN" sz="2400" dirty="0">
                <a:solidFill>
                  <a:schemeClr val="dk1"/>
                </a:solidFill>
                <a:latin typeface="Calibri"/>
                <a:ea typeface="Calibri"/>
                <a:cs typeface="Calibri"/>
                <a:sym typeface="Calibri"/>
              </a:rPr>
              <a:t> </a:t>
            </a:r>
            <a:r>
              <a:rPr lang="en-IN" sz="2400" dirty="0" err="1">
                <a:solidFill>
                  <a:schemeClr val="dk1"/>
                </a:solidFill>
                <a:latin typeface="Calibri"/>
                <a:ea typeface="Calibri"/>
                <a:cs typeface="Calibri"/>
                <a:sym typeface="Calibri"/>
              </a:rPr>
              <a:t>Dr.</a:t>
            </a:r>
            <a:r>
              <a:rPr lang="en-US" sz="2400" dirty="0">
                <a:solidFill>
                  <a:schemeClr val="dk1"/>
                </a:solidFill>
                <a:latin typeface="Calibri"/>
                <a:ea typeface="Calibri"/>
                <a:cs typeface="Calibri"/>
                <a:sym typeface="Calibri"/>
              </a:rPr>
              <a:t> </a:t>
            </a:r>
            <a:r>
              <a:rPr lang="en-IN" sz="2400" dirty="0">
                <a:solidFill>
                  <a:schemeClr val="dk1"/>
                </a:solidFill>
                <a:latin typeface="Calibri"/>
                <a:ea typeface="Calibri"/>
                <a:cs typeface="Calibri"/>
                <a:sym typeface="Calibri"/>
              </a:rPr>
              <a:t>MGR Janaki College Of Arts And Science For Women</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834072" y="575055"/>
            <a:ext cx="5636895" cy="126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739775" y="829627"/>
            <a:ext cx="5263515" cy="12610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048666" name="Google Shape;150;p12"/>
          <p:cNvSpPr txBox="1"/>
          <p:nvPr/>
        </p:nvSpPr>
        <p:spPr>
          <a:xfrm>
            <a:off x="533400" y="914400"/>
            <a:ext cx="8527669" cy="48157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3"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0" y="1476375"/>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1"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CPH2035</dc:creator>
  <cp:lastModifiedBy>Guest User</cp:lastModifiedBy>
  <cp:revision>3</cp:revision>
  <dcterms:created xsi:type="dcterms:W3CDTF">2024-09-01T02:42:38Z</dcterms:created>
  <dcterms:modified xsi:type="dcterms:W3CDTF">2024-09-16T13:22:16Z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