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971674" y="2802997"/>
            <a:ext cx="8610600" cy="1938992"/>
          </a:xfrm>
          <a:prstGeom prst="rect">
            <a:avLst/>
          </a:prstGeom>
          <a:noFill/>
        </p:spPr>
        <p:txBody>
          <a:bodyPr wrap="square" rtlCol="0">
            <a:spAutoFit/>
          </a:bodyPr>
          <a:lstStyle/>
          <a:p>
            <a:r>
              <a:rPr lang="en-US" sz="2400" dirty="0"/>
              <a:t>STUDENT NAME:R.ABINAYA</a:t>
            </a:r>
          </a:p>
          <a:p>
            <a:r>
              <a:rPr lang="en-US" sz="2400" dirty="0"/>
              <a:t>REGISTER NO:312207931</a:t>
            </a:r>
          </a:p>
          <a:p>
            <a:r>
              <a:rPr lang="en-US" sz="2400" dirty="0" err="1"/>
              <a:t>DEPARTMENT:B.Com</a:t>
            </a:r>
            <a:r>
              <a:rPr lang="en-US" sz="2400" dirty="0"/>
              <a:t> </a:t>
            </a:r>
            <a:r>
              <a:rPr lang="en-US" sz="2400" dirty="0" err="1"/>
              <a:t>genral</a:t>
            </a:r>
            <a:endParaRPr lang="en-US" sz="2400" dirty="0"/>
          </a:p>
          <a:p>
            <a:r>
              <a:rPr lang="en-US" sz="2400" dirty="0"/>
              <a:t>COLLEGE: The Quaid </a:t>
            </a:r>
            <a:r>
              <a:rPr lang="en-US" sz="2400" dirty="0" err="1"/>
              <a:t>Milleth</a:t>
            </a:r>
            <a:r>
              <a:rPr lang="en-US" sz="2400" dirty="0"/>
              <a:t> College For 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94C3E31-70E6-9F51-59D9-3618FBF88002}"/>
              </a:ext>
            </a:extLst>
          </p:cNvPr>
          <p:cNvSpPr txBox="1"/>
          <p:nvPr/>
        </p:nvSpPr>
        <p:spPr>
          <a:xfrm>
            <a:off x="3050859" y="2282649"/>
            <a:ext cx="6101718" cy="2308324"/>
          </a:xfrm>
          <a:prstGeom prst="rect">
            <a:avLst/>
          </a:prstGeom>
          <a:noFill/>
        </p:spPr>
        <p:txBody>
          <a:bodyPr wrap="square">
            <a:spAutoFit/>
          </a:bodyPr>
          <a:lstStyle/>
          <a:p>
            <a:r>
              <a:rPr lang="en-US" dirty="0"/>
              <a:t>Data Cleaning: Removed duplicates, handled missing </a:t>
            </a:r>
            <a:r>
              <a:rPr lang="en-US" dirty="0" err="1"/>
              <a:t>values.Performance</a:t>
            </a:r>
            <a:r>
              <a:rPr lang="en-US" dirty="0"/>
              <a:t> Metrics: Calculated average sales, project completion rates, and feedback </a:t>
            </a:r>
            <a:r>
              <a:rPr lang="en-US" dirty="0" err="1"/>
              <a:t>scores.Formulas</a:t>
            </a:r>
            <a:r>
              <a:rPr lang="en-US" dirty="0"/>
              <a:t>: Used functions like SUM, AVERAGE, and IF to compute performance </a:t>
            </a:r>
            <a:r>
              <a:rPr lang="en-US" dirty="0" err="1"/>
              <a:t>scores.Power</a:t>
            </a:r>
            <a:r>
              <a:rPr lang="en-US" dirty="0"/>
              <a:t> Query: Imported and transformed data for </a:t>
            </a:r>
            <a:r>
              <a:rPr lang="en-US" dirty="0" err="1"/>
              <a:t>analysis.PivotTables</a:t>
            </a:r>
            <a:r>
              <a:rPr lang="en-US" dirty="0"/>
              <a:t>: Summarized and analyzed data </a:t>
            </a:r>
            <a:r>
              <a:rPr lang="en-US" dirty="0" err="1"/>
              <a:t>dynamically.Conditional</a:t>
            </a:r>
            <a:r>
              <a:rPr lang="en-US" dirty="0"/>
              <a:t> Formatting: Highlighted top performers and trends.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AA9932BF-BAD1-672D-0866-68E5777DCAB1}"/>
              </a:ext>
            </a:extLst>
          </p:cNvPr>
          <p:cNvSpPr txBox="1"/>
          <p:nvPr/>
        </p:nvSpPr>
        <p:spPr>
          <a:xfrm>
            <a:off x="3050859" y="2698147"/>
            <a:ext cx="6101718" cy="1477328"/>
          </a:xfrm>
          <a:prstGeom prst="rect">
            <a:avLst/>
          </a:prstGeom>
          <a:noFill/>
        </p:spPr>
        <p:txBody>
          <a:bodyPr wrap="square">
            <a:spAutoFit/>
          </a:bodyPr>
          <a:lstStyle/>
          <a:p>
            <a:r>
              <a:rPr lang="en-US" dirty="0"/>
              <a:t>Summary: Identified top-performing employees based on sales and feedback </a:t>
            </a:r>
            <a:r>
              <a:rPr lang="en-US" dirty="0" err="1"/>
              <a:t>scores.Trends</a:t>
            </a:r>
            <a:r>
              <a:rPr lang="en-US" dirty="0"/>
              <a:t>: Noted patterns in performance over time or across different </a:t>
            </a:r>
            <a:r>
              <a:rPr lang="en-US" dirty="0" err="1"/>
              <a:t>teams.Insights</a:t>
            </a:r>
            <a:r>
              <a:rPr lang="en-US" dirty="0"/>
              <a:t>: Found areas for improvement, such as employees with low performance in specific metrics.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5094BE2-A893-EBB8-F66B-01EDCDEE45DF}"/>
              </a:ext>
            </a:extLst>
          </p:cNvPr>
          <p:cNvSpPr txBox="1"/>
          <p:nvPr/>
        </p:nvSpPr>
        <p:spPr>
          <a:xfrm>
            <a:off x="3050859" y="2559648"/>
            <a:ext cx="6101718" cy="1754326"/>
          </a:xfrm>
          <a:prstGeom prst="rect">
            <a:avLst/>
          </a:prstGeom>
          <a:noFill/>
        </p:spPr>
        <p:txBody>
          <a:bodyPr wrap="square">
            <a:spAutoFit/>
          </a:bodyPr>
          <a:lstStyle/>
          <a:p>
            <a:r>
              <a:rPr lang="en-US" dirty="0"/>
              <a:t>Findings: The analysis highlighted key strengths and weaknesses among employees, with actionable insights for targeted improvements. Recommendations: Implement targeted training programs for underperforming employees, reward top performers, and continuously monitor performance metrics using the developed </a:t>
            </a:r>
            <a:r>
              <a:rPr lang="en-US" dirty="0" err="1"/>
              <a:t>tool.Thank</a:t>
            </a:r>
            <a:r>
              <a:rPr lang="en-US" dirty="0"/>
              <a:t> </a:t>
            </a:r>
            <a:r>
              <a:rPr lang="en-US" dirty="0" err="1"/>
              <a:t>youu</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F69549D0-91A9-7F3D-70C8-6EE13C81967E}"/>
              </a:ext>
            </a:extLst>
          </p:cNvPr>
          <p:cNvSpPr txBox="1"/>
          <p:nvPr/>
        </p:nvSpPr>
        <p:spPr>
          <a:xfrm>
            <a:off x="1071859" y="2224009"/>
            <a:ext cx="6919616" cy="1477328"/>
          </a:xfrm>
          <a:prstGeom prst="rect">
            <a:avLst/>
          </a:prstGeom>
          <a:noFill/>
        </p:spPr>
        <p:txBody>
          <a:bodyPr wrap="square">
            <a:spAutoFit/>
          </a:bodyPr>
          <a:lstStyle/>
          <a:p>
            <a:r>
              <a:rPr lang="en-US" dirty="0"/>
              <a:t>"Our organization lacks a comprehensive way to analyze and compare employee performance across various metrics, such as sales, project completion, and customer feedback. This limits our ability to make data-driven decisions for promotions, training, and resource </a:t>
            </a:r>
            <a:r>
              <a:rPr lang="en-US" dirty="0" err="1"/>
              <a:t>allocation.".This</a:t>
            </a:r>
            <a:r>
              <a:rPr lang="en-US" dirty="0"/>
              <a:t> describes the problem statement involved in the organization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1938992"/>
          </a:xfrm>
          <a:prstGeom prst="rect">
            <a:avLst/>
          </a:prstGeom>
          <a:noFill/>
        </p:spPr>
        <p:txBody>
          <a:bodyPr wrap="square" rtlCol="0">
            <a:spAutoFit/>
          </a:bodyPr>
          <a:lstStyle/>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This project aims to develop an analytical model using Excel to assess employee performance. We will leverage various data manipulation techniques, PivotTables, functions, conditional formatting, Power Query, and visualizations to provide insights and improve decision-making processes."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a:extLst>
              <a:ext uri="{FF2B5EF4-FFF2-40B4-BE49-F238E27FC236}">
                <a16:creationId xmlns:a16="http://schemas.microsoft.com/office/drawing/2014/main" id="{5306A3A5-DD73-21DA-3E26-30EF7BBE56E8}"/>
              </a:ext>
            </a:extLst>
          </p:cNvPr>
          <p:cNvSpPr txBox="1"/>
          <p:nvPr/>
        </p:nvSpPr>
        <p:spPr>
          <a:xfrm>
            <a:off x="1814512" y="2398540"/>
            <a:ext cx="4091887" cy="2585323"/>
          </a:xfrm>
          <a:prstGeom prst="rect">
            <a:avLst/>
          </a:prstGeom>
          <a:noFill/>
        </p:spPr>
        <p:txBody>
          <a:bodyPr wrap="square">
            <a:spAutoFit/>
          </a:bodyPr>
          <a:lstStyle/>
          <a:p>
            <a:r>
              <a:rPr lang="en-US" dirty="0"/>
              <a:t>HR Managers: To make informed decisions about promotions and training </a:t>
            </a:r>
            <a:r>
              <a:rPr lang="en-US" dirty="0" err="1"/>
              <a:t>needs.Team</a:t>
            </a:r>
            <a:r>
              <a:rPr lang="en-US" dirty="0"/>
              <a:t> Leaders: To assess team performance and identify areas for </a:t>
            </a:r>
            <a:r>
              <a:rPr lang="en-US" dirty="0" err="1"/>
              <a:t>improvement.Executives</a:t>
            </a:r>
            <a:r>
              <a:rPr lang="en-US" dirty="0"/>
              <a:t>: To understand overall performance trends and allocate resources </a:t>
            </a:r>
            <a:r>
              <a:rPr lang="en-US" dirty="0" err="1"/>
              <a:t>effectively.The</a:t>
            </a:r>
            <a:r>
              <a:rPr lang="en-US" dirty="0"/>
              <a:t> above end users ensures the employees performance accordingly through this data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1C4CB57B-0AAD-26FD-FF51-F7BD7FC7D75F}"/>
              </a:ext>
            </a:extLst>
          </p:cNvPr>
          <p:cNvSpPr txBox="1"/>
          <p:nvPr/>
        </p:nvSpPr>
        <p:spPr>
          <a:xfrm>
            <a:off x="3050859" y="2559648"/>
            <a:ext cx="6101718" cy="1754326"/>
          </a:xfrm>
          <a:prstGeom prst="rect">
            <a:avLst/>
          </a:prstGeom>
          <a:noFill/>
        </p:spPr>
        <p:txBody>
          <a:bodyPr wrap="square">
            <a:spAutoFit/>
          </a:bodyPr>
          <a:lstStyle/>
          <a:p>
            <a:r>
              <a:rPr lang="en-US" dirty="0"/>
              <a:t>Solution: Implement an Excel-based performance analysis tool that integrates data from multiple sources, applies various analytical techniques, and generates actionable </a:t>
            </a:r>
            <a:r>
              <a:rPr lang="en-US" dirty="0" err="1"/>
              <a:t>insights.Proposition</a:t>
            </a:r>
            <a:r>
              <a:rPr lang="en-US" dirty="0"/>
              <a:t>: Use Excel's data manipulation, conditional formatting, PivotTables, and charts to create a comprehensive performance dashboard that highlights key metrics and trends.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BD21E308-6C2E-B82B-8E7E-3DCA690BE173}"/>
              </a:ext>
            </a:extLst>
          </p:cNvPr>
          <p:cNvSpPr txBox="1"/>
          <p:nvPr/>
        </p:nvSpPr>
        <p:spPr>
          <a:xfrm>
            <a:off x="1470293" y="2690336"/>
            <a:ext cx="6101718" cy="1477328"/>
          </a:xfrm>
          <a:prstGeom prst="rect">
            <a:avLst/>
          </a:prstGeom>
          <a:noFill/>
        </p:spPr>
        <p:txBody>
          <a:bodyPr wrap="square">
            <a:spAutoFit/>
          </a:bodyPr>
          <a:lstStyle/>
          <a:p>
            <a:r>
              <a:rPr lang="en-US" dirty="0"/>
              <a:t>Data Source: Employee performance data collected from sales reports, project tracking systems, and customer feedback </a:t>
            </a:r>
            <a:r>
              <a:rPr lang="en-US" dirty="0" err="1"/>
              <a:t>surveys.Key</a:t>
            </a:r>
            <a:r>
              <a:rPr lang="en-US" dirty="0"/>
              <a:t> Fields: Employee Name, Sales Amount, Projects Completed, Customer Feedback Score, </a:t>
            </a:r>
            <a:r>
              <a:rPr lang="en-US" dirty="0" err="1"/>
              <a:t>Attendance.Data</a:t>
            </a:r>
            <a:r>
              <a:rPr lang="en-US" dirty="0"/>
              <a:t> Volume: Includes data for 100 employees over the past year.</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F0E27DBB-A678-3692-F79F-851E5AFADC05}"/>
              </a:ext>
            </a:extLst>
          </p:cNvPr>
          <p:cNvSpPr txBox="1"/>
          <p:nvPr/>
        </p:nvSpPr>
        <p:spPr>
          <a:xfrm>
            <a:off x="3050859" y="2282649"/>
            <a:ext cx="6101718" cy="2308324"/>
          </a:xfrm>
          <a:prstGeom prst="rect">
            <a:avLst/>
          </a:prstGeom>
          <a:noFill/>
        </p:spPr>
        <p:txBody>
          <a:bodyPr wrap="square">
            <a:spAutoFit/>
          </a:bodyPr>
          <a:lstStyle/>
          <a:p>
            <a:r>
              <a:rPr lang="en-US" dirty="0"/>
              <a:t>Our solution stands out by offering a highly integrated and interactive performance analysis tool that not only consolidates various performance metrics into a single, easy-to-navigate interface but also leverages advanced data manipulation techniques and dynamic visualizations. This allows managers to gain real-time insights into employee performance and make informed decisions swiftly, significantly improving the efficiency of performance evaluations and strategic planning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abinaya140604r@gmail.com</cp:lastModifiedBy>
  <cp:revision>15</cp:revision>
  <dcterms:created xsi:type="dcterms:W3CDTF">2024-03-29T15:07:22Z</dcterms:created>
  <dcterms:modified xsi:type="dcterms:W3CDTF">2024-09-11T10:21:17Z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