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000" autoAdjust="0"/>
    <p:restoredTop sz="94624" autoAdjust="0"/>
  </p:normalViewPr>
  <p:slideViewPr>
    <p:cSldViewPr snapToGrid="0">
      <p:cViewPr varScale="1">
        <p:scale>
          <a:sx n="69" d="100"/>
          <a:sy n="69" d="100"/>
        </p:scale>
        <p:origin x="-780" y="-102"/>
      </p:cViewPr>
      <p:guideLst>
        <p:guide orient="horz" pos="2160"/>
        <p:guide pos="3840"/>
      </p:guideLst>
    </p:cSldViewPr>
  </p:slideViewPr>
  <p:outlineViewPr>
    <p:cViewPr>
      <p:scale>
        <a:sx n="33" d="100"/>
        <a:sy n="33" d="100"/>
      </p:scale>
      <p:origin x="204"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22F385E4-09A6-428A-9659-4F35BA577F24}" type="datetimeFigureOut">
              <a:rPr lang="en-IN" smtClean="0"/>
              <a:t>06/09/2024</a:t>
            </a:fld>
            <a:endParaRPr lang="en-IN"/>
          </a:p>
        </p:txBody>
      </p:sp>
      <p:sp>
        <p:nvSpPr>
          <p:cNvPr id="104867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31593220-7529-4C76-BFDF-725A27702995}"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p>
            <a:endParaRPr dirty="0" lang="en-IN"/>
          </a:p>
        </p:txBody>
      </p:sp>
      <p:sp>
        <p:nvSpPr>
          <p:cNvPr id="1048594" name="Slide Number Placeholder 3"/>
          <p:cNvSpPr>
            <a:spLocks noGrp="1"/>
          </p:cNvSpPr>
          <p:nvPr>
            <p:ph type="sldNum" sz="quarter" idx="5"/>
          </p:nvPr>
        </p:nvSpPr>
        <p:spPr/>
        <p:txBody>
          <a:bodyPr/>
          <a:p>
            <a:fld id="{31593220-7529-4C76-BFDF-725A27702995}"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Slide Image Placeholder 1"/>
          <p:cNvSpPr>
            <a:spLocks noChangeAspect="1" noRot="1" noGrp="1"/>
          </p:cNvSpPr>
          <p:nvPr>
            <p:ph type="sldImg"/>
          </p:nvPr>
        </p:nvSpPr>
        <p:spPr/>
      </p:sp>
      <p:sp>
        <p:nvSpPr>
          <p:cNvPr id="1048618" name="Notes Placeholder 2"/>
          <p:cNvSpPr>
            <a:spLocks noGrp="1"/>
          </p:cNvSpPr>
          <p:nvPr>
            <p:ph type="body" idx="1"/>
          </p:nvPr>
        </p:nvSpPr>
        <p:spPr/>
        <p:txBody>
          <a:bodyPr>
            <a:normAutofit fontScale="92500"/>
          </a:bodyPr>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r>
              <a:rPr dirty="0" lang="en-GB" smtClean="0"/>
              <a:t> 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pPr algn="l" defTabSz="914400" eaLnBrk="1" fontAlgn="auto" hangingPunct="1" indent="0" latinLnBrk="0" marL="0" marR="0" rtl="0">
              <a:lnSpc>
                <a:spcPct val="100000"/>
              </a:lnSpc>
              <a:spcBef>
                <a:spcPts val="0"/>
              </a:spcBef>
              <a:spcAft>
                <a:spcPts val="0"/>
              </a:spcAft>
              <a:buClrTx/>
              <a:buSzTx/>
              <a:buFontTx/>
              <a:buNone/>
            </a:pPr>
            <a:r>
              <a:rPr dirty="0" lang="en-GB" smtClean="0"/>
              <a:t>Based</a:t>
            </a:r>
            <a:r>
              <a:rPr baseline="0" dirty="0" lang="en-GB" smtClean="0"/>
              <a:t> on the Excel analysis of employee performers </a:t>
            </a:r>
            <a:r>
              <a:rPr baseline="0" dirty="0" lang="en-GB" err="1" smtClean="0"/>
              <a:t>consistenly</a:t>
            </a:r>
            <a:r>
              <a:rPr baseline="0" dirty="0" lang="en-GB" smtClean="0"/>
              <a:t> exceeded targets ,while some employees showed areas for improvement ,</a:t>
            </a:r>
            <a:r>
              <a:rPr baseline="0" dirty="0" lang="en-GB" err="1" smtClean="0"/>
              <a:t>particulary</a:t>
            </a:r>
            <a:r>
              <a:rPr baseline="0" dirty="0" lang="en-GB" smtClean="0"/>
              <a:t> in [specific tasks or metrics].to enhance overall performance ,targeted training and support are recommended for underperforming </a:t>
            </a:r>
            <a:r>
              <a:rPr baseline="0" dirty="0" lang="en-GB" err="1" smtClean="0"/>
              <a:t>areas,along</a:t>
            </a:r>
            <a:r>
              <a:rPr baseline="0" dirty="0" lang="en-GB" smtClean="0"/>
              <a:t> with recognition and reward for high </a:t>
            </a:r>
            <a:r>
              <a:rPr baseline="0" dirty="0" lang="en-GB" err="1" smtClean="0"/>
              <a:t>acheivers</a:t>
            </a:r>
            <a:r>
              <a:rPr baseline="0" dirty="0" lang="en-GB" smtClean="0"/>
              <a:t>. Continued monitoring and periodic reviews will help sustain and improve performance levels.</a:t>
            </a:r>
            <a:endParaRPr dirty="0" lang="en-GB" smtClean="0"/>
          </a:p>
          <a:p>
            <a:endParaRPr dirty="0" lang="en-GB"/>
          </a:p>
        </p:txBody>
      </p:sp>
      <p:sp>
        <p:nvSpPr>
          <p:cNvPr id="1048619" name="Slide Number Placeholder 3"/>
          <p:cNvSpPr>
            <a:spLocks noGrp="1"/>
          </p:cNvSpPr>
          <p:nvPr>
            <p:ph type="sldNum" sz="quarter" idx="10"/>
          </p:nvPr>
        </p:nvSpPr>
        <p:spPr/>
        <p:txBody>
          <a:bodyPr/>
          <a:p>
            <a:fld id="{31593220-7529-4C76-BFDF-725A27702995}"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25" name=""/>
        <p:cNvGrpSpPr/>
        <p:nvPr/>
      </p:nvGrpSpPr>
      <p:grpSpPr>
        <a:xfrm>
          <a:off x="0" y="0"/>
          <a:ext cx="0" cy="0"/>
          <a:chOff x="0" y="0"/>
          <a:chExt cx="0" cy="0"/>
        </a:xfrm>
      </p:grpSpPr>
      <p:sp>
        <p:nvSpPr>
          <p:cNvPr id="1048585" name="Title 8"/>
          <p:cNvSpPr>
            <a:spLocks noGrp="1"/>
          </p:cNvSpPr>
          <p:nvPr>
            <p:ph type="ctrTitle"/>
          </p:nvPr>
        </p:nvSpPr>
        <p:spPr>
          <a:xfrm>
            <a:off x="711200" y="1371600"/>
            <a:ext cx="10468864"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586" name="Subtitle 16"/>
          <p:cNvSpPr>
            <a:spLocks noGrp="1"/>
          </p:cNvSpPr>
          <p:nvPr>
            <p:ph type="subTitle" idx="1"/>
          </p:nvPr>
        </p:nvSpPr>
        <p:spPr>
          <a:xfrm>
            <a:off x="711200" y="3228536"/>
            <a:ext cx="10472928"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7" name="Date Placeholder 29"/>
          <p:cNvSpPr>
            <a:spLocks noGrp="1"/>
          </p:cNvSpPr>
          <p:nvPr>
            <p:ph type="dt" sz="half" idx="10"/>
          </p:nvPr>
        </p:nvSpPr>
        <p:spPr/>
        <p:txBody>
          <a:bodyPr/>
          <a:p>
            <a:fld id="{CA42338B-CBB8-455F-87A8-BAAC272F1146}" type="datetimeFigureOut">
              <a:rPr lang="en-IN" smtClean="0"/>
              <a:t>06/09/2024</a:t>
            </a:fld>
            <a:endParaRPr lang="en-IN"/>
          </a:p>
        </p:txBody>
      </p:sp>
      <p:sp>
        <p:nvSpPr>
          <p:cNvPr id="1048588" name="Footer Placeholder 18"/>
          <p:cNvSpPr>
            <a:spLocks noGrp="1"/>
          </p:cNvSpPr>
          <p:nvPr>
            <p:ph type="ftr" sz="quarter" idx="11"/>
          </p:nvPr>
        </p:nvSpPr>
        <p:spPr/>
        <p:txBody>
          <a:bodyPr/>
          <a:p>
            <a:endParaRPr lang="en-IN"/>
          </a:p>
        </p:txBody>
      </p:sp>
      <p:sp>
        <p:nvSpPr>
          <p:cNvPr id="1048589" name="Slide Number Placeholder 26"/>
          <p:cNvSpPr>
            <a:spLocks noGrp="1"/>
          </p:cNvSpPr>
          <p:nvPr>
            <p:ph type="sldNum" sz="quarter" idx="12"/>
          </p:nvPr>
        </p:nvSpPr>
        <p:spPr/>
        <p:txBody>
          <a:bodyPr/>
          <a:p>
            <a:fld id="{40C345B4-E0F1-456B-AA71-8FD70F96B028}"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39" name="Title 1"/>
          <p:cNvSpPr>
            <a:spLocks noGrp="1"/>
          </p:cNvSpPr>
          <p:nvPr>
            <p:ph type="title"/>
          </p:nvPr>
        </p:nvSpPr>
        <p:spPr/>
        <p:txBody>
          <a:bodyPr/>
          <a:p>
            <a:r>
              <a:rPr kumimoji="0" lang="en-US" smtClean="0"/>
              <a:t>Click to edit Master title style</a:t>
            </a:r>
            <a:endParaRPr kumimoji="0" lang="en-US"/>
          </a:p>
        </p:txBody>
      </p:sp>
      <p:sp>
        <p:nvSpPr>
          <p:cNvPr id="1048640"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1" name="Date Placeholder 3"/>
          <p:cNvSpPr>
            <a:spLocks noGrp="1"/>
          </p:cNvSpPr>
          <p:nvPr>
            <p:ph type="dt" sz="half" idx="10"/>
          </p:nvPr>
        </p:nvSpPr>
        <p:spPr/>
        <p:txBody>
          <a:bodyPr/>
          <a:p>
            <a:fld id="{CA42338B-CBB8-455F-87A8-BAAC272F1146}" type="datetimeFigureOut">
              <a:rPr lang="en-IN" smtClean="0"/>
              <a:t>06/09/2024</a:t>
            </a:fld>
            <a:endParaRPr lang="en-IN"/>
          </a:p>
        </p:txBody>
      </p:sp>
      <p:sp>
        <p:nvSpPr>
          <p:cNvPr id="1048642" name="Footer Placeholder 4"/>
          <p:cNvSpPr>
            <a:spLocks noGrp="1"/>
          </p:cNvSpPr>
          <p:nvPr>
            <p:ph type="ftr" sz="quarter" idx="11"/>
          </p:nvPr>
        </p:nvSpPr>
        <p:spPr/>
        <p:txBody>
          <a:bodyPr/>
          <a:p>
            <a:endParaRPr lang="en-IN"/>
          </a:p>
        </p:txBody>
      </p:sp>
      <p:sp>
        <p:nvSpPr>
          <p:cNvPr id="1048643"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4" name="Vertical Title 1"/>
          <p:cNvSpPr>
            <a:spLocks noGrp="1"/>
          </p:cNvSpPr>
          <p:nvPr>
            <p:ph type="title" orient="vert"/>
          </p:nvPr>
        </p:nvSpPr>
        <p:spPr>
          <a:xfrm>
            <a:off x="8839200" y="914402"/>
            <a:ext cx="2743200" cy="5211763"/>
          </a:xfrm>
        </p:spPr>
        <p:txBody>
          <a:bodyPr vert="eaVert"/>
          <a:p>
            <a:r>
              <a:rPr kumimoji="0" lang="en-US" smtClean="0"/>
              <a:t>Click to edit Master title style</a:t>
            </a:r>
            <a:endParaRPr kumimoji="0" lang="en-US"/>
          </a:p>
        </p:txBody>
      </p:sp>
      <p:sp>
        <p:nvSpPr>
          <p:cNvPr id="1048625" name="Vertical Text Placeholder 2"/>
          <p:cNvSpPr>
            <a:spLocks noGrp="1"/>
          </p:cNvSpPr>
          <p:nvPr>
            <p:ph type="body" orient="vert" idx="1"/>
          </p:nvPr>
        </p:nvSpPr>
        <p:spPr>
          <a:xfrm>
            <a:off x="609600" y="914402"/>
            <a:ext cx="8026400" cy="5211763"/>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6" name="Date Placeholder 3"/>
          <p:cNvSpPr>
            <a:spLocks noGrp="1"/>
          </p:cNvSpPr>
          <p:nvPr>
            <p:ph type="dt" sz="half" idx="10"/>
          </p:nvPr>
        </p:nvSpPr>
        <p:spPr/>
        <p:txBody>
          <a:bodyPr/>
          <a:p>
            <a:fld id="{CA42338B-CBB8-455F-87A8-BAAC272F1146}" type="datetimeFigureOut">
              <a:rPr lang="en-IN" smtClean="0"/>
              <a:t>06/09/2024</a:t>
            </a:fld>
            <a:endParaRPr lang="en-IN"/>
          </a:p>
        </p:txBody>
      </p:sp>
      <p:sp>
        <p:nvSpPr>
          <p:cNvPr id="1048627" name="Footer Placeholder 4"/>
          <p:cNvSpPr>
            <a:spLocks noGrp="1"/>
          </p:cNvSpPr>
          <p:nvPr>
            <p:ph type="ftr" sz="quarter" idx="11"/>
          </p:nvPr>
        </p:nvSpPr>
        <p:spPr/>
        <p:txBody>
          <a:bodyPr/>
          <a:p>
            <a:endParaRPr lang="en-IN"/>
          </a:p>
        </p:txBody>
      </p:sp>
      <p:sp>
        <p:nvSpPr>
          <p:cNvPr id="1048628"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7" name="Title 1"/>
          <p:cNvSpPr>
            <a:spLocks noGrp="1"/>
          </p:cNvSpPr>
          <p:nvPr>
            <p:ph type="title"/>
          </p:nvPr>
        </p:nvSpPr>
        <p:spPr/>
        <p:txBody>
          <a:bodyPr/>
          <a:p>
            <a:r>
              <a:rPr kumimoji="0" lang="en-US" smtClean="0"/>
              <a:t>Click to edit Master title style</a:t>
            </a:r>
            <a:endParaRPr kumimoji="0" lang="en-US"/>
          </a:p>
        </p:txBody>
      </p:sp>
      <p:sp>
        <p:nvSpPr>
          <p:cNvPr id="1048598"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9" name="Date Placeholder 3"/>
          <p:cNvSpPr>
            <a:spLocks noGrp="1"/>
          </p:cNvSpPr>
          <p:nvPr>
            <p:ph type="dt" sz="half" idx="10"/>
          </p:nvPr>
        </p:nvSpPr>
        <p:spPr/>
        <p:txBody>
          <a:bodyPr/>
          <a:p>
            <a:fld id="{CA42338B-CBB8-455F-87A8-BAAC272F1146}" type="datetimeFigureOut">
              <a:rPr lang="en-IN" smtClean="0"/>
              <a:t>06/09/2024</a:t>
            </a:fld>
            <a:endParaRPr lang="en-IN"/>
          </a:p>
        </p:txBody>
      </p:sp>
      <p:sp>
        <p:nvSpPr>
          <p:cNvPr id="1048600" name="Footer Placeholder 4"/>
          <p:cNvSpPr>
            <a:spLocks noGrp="1"/>
          </p:cNvSpPr>
          <p:nvPr>
            <p:ph type="ftr" sz="quarter" idx="11"/>
          </p:nvPr>
        </p:nvSpPr>
        <p:spPr/>
        <p:txBody>
          <a:bodyPr/>
          <a:p>
            <a:endParaRPr lang="en-IN"/>
          </a:p>
        </p:txBody>
      </p:sp>
      <p:sp>
        <p:nvSpPr>
          <p:cNvPr id="1048601"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45" name=""/>
        <p:cNvGrpSpPr/>
        <p:nvPr/>
      </p:nvGrpSpPr>
      <p:grpSpPr>
        <a:xfrm>
          <a:off x="0" y="0"/>
          <a:ext cx="0" cy="0"/>
          <a:chOff x="0" y="0"/>
          <a:chExt cx="0" cy="0"/>
        </a:xfrm>
      </p:grpSpPr>
      <p:sp>
        <p:nvSpPr>
          <p:cNvPr id="1048644" name="Title 1"/>
          <p:cNvSpPr>
            <a:spLocks noGrp="1"/>
          </p:cNvSpPr>
          <p:nvPr>
            <p:ph type="title"/>
          </p:nvPr>
        </p:nvSpPr>
        <p:spPr>
          <a:xfrm>
            <a:off x="707136" y="1316736"/>
            <a:ext cx="103632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048645" name="Text Placeholder 2"/>
          <p:cNvSpPr>
            <a:spLocks noGrp="1"/>
          </p:cNvSpPr>
          <p:nvPr>
            <p:ph type="body" idx="1"/>
          </p:nvPr>
        </p:nvSpPr>
        <p:spPr>
          <a:xfrm>
            <a:off x="707136" y="2704664"/>
            <a:ext cx="103632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6" name="Date Placeholder 3"/>
          <p:cNvSpPr>
            <a:spLocks noGrp="1"/>
          </p:cNvSpPr>
          <p:nvPr>
            <p:ph type="dt" sz="half" idx="10"/>
          </p:nvPr>
        </p:nvSpPr>
        <p:spPr/>
        <p:txBody>
          <a:bodyPr/>
          <a:p>
            <a:fld id="{CA42338B-CBB8-455F-87A8-BAAC272F1146}" type="datetimeFigureOut">
              <a:rPr lang="en-IN" smtClean="0"/>
              <a:t>06/09/2024</a:t>
            </a:fld>
            <a:endParaRPr lang="en-IN"/>
          </a:p>
        </p:txBody>
      </p:sp>
      <p:sp>
        <p:nvSpPr>
          <p:cNvPr id="1048647" name="Footer Placeholder 4"/>
          <p:cNvSpPr>
            <a:spLocks noGrp="1"/>
          </p:cNvSpPr>
          <p:nvPr>
            <p:ph type="ftr" sz="quarter" idx="11"/>
          </p:nvPr>
        </p:nvSpPr>
        <p:spPr/>
        <p:txBody>
          <a:bodyPr/>
          <a:p>
            <a:endParaRPr lang="en-IN"/>
          </a:p>
        </p:txBody>
      </p:sp>
      <p:sp>
        <p:nvSpPr>
          <p:cNvPr id="1048648" name="Slide Number Placeholder 5"/>
          <p:cNvSpPr>
            <a:spLocks noGrp="1"/>
          </p:cNvSpPr>
          <p:nvPr>
            <p:ph type="sldNum" sz="quarter" idx="12"/>
          </p:nvPr>
        </p:nvSpPr>
        <p:spPr/>
        <p:txBody>
          <a:bodyPr/>
          <a:p>
            <a:fld id="{40C345B4-E0F1-456B-AA71-8FD70F96B028}"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49" name="Title 1"/>
          <p:cNvSpPr>
            <a:spLocks noGrp="1"/>
          </p:cNvSpPr>
          <p:nvPr>
            <p:ph type="title"/>
          </p:nvPr>
        </p:nvSpPr>
        <p:spPr>
          <a:xfrm>
            <a:off x="609600" y="704088"/>
            <a:ext cx="10972800" cy="1143000"/>
          </a:xfrm>
        </p:spPr>
        <p:txBody>
          <a:bodyPr/>
          <a:p>
            <a:r>
              <a:rPr kumimoji="0" lang="en-US" smtClean="0"/>
              <a:t>Click to edit Master title style</a:t>
            </a:r>
            <a:endParaRPr kumimoji="0" lang="en-US"/>
          </a:p>
        </p:txBody>
      </p:sp>
      <p:sp>
        <p:nvSpPr>
          <p:cNvPr id="1048650"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1"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2" name="Date Placeholder 4"/>
          <p:cNvSpPr>
            <a:spLocks noGrp="1"/>
          </p:cNvSpPr>
          <p:nvPr>
            <p:ph type="dt" sz="half" idx="10"/>
          </p:nvPr>
        </p:nvSpPr>
        <p:spPr/>
        <p:txBody>
          <a:bodyPr/>
          <a:p>
            <a:fld id="{CA42338B-CBB8-455F-87A8-BAAC272F1146}" type="datetimeFigureOut">
              <a:rPr lang="en-IN" smtClean="0"/>
              <a:t>06/09/2024</a:t>
            </a:fld>
            <a:endParaRPr lang="en-IN"/>
          </a:p>
        </p:txBody>
      </p:sp>
      <p:sp>
        <p:nvSpPr>
          <p:cNvPr id="1048653" name="Footer Placeholder 5"/>
          <p:cNvSpPr>
            <a:spLocks noGrp="1"/>
          </p:cNvSpPr>
          <p:nvPr>
            <p:ph type="ftr" sz="quarter" idx="11"/>
          </p:nvPr>
        </p:nvSpPr>
        <p:spPr/>
        <p:txBody>
          <a:bodyPr/>
          <a:p>
            <a:endParaRPr lang="en-IN"/>
          </a:p>
        </p:txBody>
      </p:sp>
      <p:sp>
        <p:nvSpPr>
          <p:cNvPr id="1048654"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55" name="Title 1"/>
          <p:cNvSpPr>
            <a:spLocks noGrp="1"/>
          </p:cNvSpPr>
          <p:nvPr>
            <p:ph type="title"/>
          </p:nvPr>
        </p:nvSpPr>
        <p:spPr>
          <a:xfrm>
            <a:off x="609600" y="704088"/>
            <a:ext cx="10972800" cy="1143000"/>
          </a:xfrm>
        </p:spPr>
        <p:txBody>
          <a:bodyPr anchor="b" tIns="45720"/>
          <a:p>
            <a:r>
              <a:rPr kumimoji="0" lang="en-US" smtClean="0"/>
              <a:t>Click to edit Master title style</a:t>
            </a:r>
            <a:endParaRPr kumimoji="0" lang="en-US"/>
          </a:p>
        </p:txBody>
      </p:sp>
      <p:sp>
        <p:nvSpPr>
          <p:cNvPr id="1048656" name="Text Placeholder 2"/>
          <p:cNvSpPr>
            <a:spLocks noGrp="1"/>
          </p:cNvSpPr>
          <p:nvPr>
            <p:ph type="body" idx="1"/>
          </p:nvPr>
        </p:nvSpPr>
        <p:spPr>
          <a:xfrm>
            <a:off x="609600" y="1855248"/>
            <a:ext cx="5386917"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7" name="Text Placeholder 3"/>
          <p:cNvSpPr>
            <a:spLocks noGrp="1"/>
          </p:cNvSpPr>
          <p:nvPr>
            <p:ph type="body" sz="half" idx="3"/>
          </p:nvPr>
        </p:nvSpPr>
        <p:spPr>
          <a:xfrm>
            <a:off x="6193368" y="1859758"/>
            <a:ext cx="5389033"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8"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9"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0" name="Date Placeholder 6"/>
          <p:cNvSpPr>
            <a:spLocks noGrp="1"/>
          </p:cNvSpPr>
          <p:nvPr>
            <p:ph type="dt" sz="half" idx="10"/>
          </p:nvPr>
        </p:nvSpPr>
        <p:spPr/>
        <p:txBody>
          <a:bodyPr/>
          <a:p>
            <a:fld id="{CA42338B-CBB8-455F-87A8-BAAC272F1146}" type="datetimeFigureOut">
              <a:rPr lang="en-IN" smtClean="0"/>
              <a:t>06/09/2024</a:t>
            </a:fld>
            <a:endParaRPr lang="en-IN"/>
          </a:p>
        </p:txBody>
      </p:sp>
      <p:sp>
        <p:nvSpPr>
          <p:cNvPr id="1048661" name="Footer Placeholder 7"/>
          <p:cNvSpPr>
            <a:spLocks noGrp="1"/>
          </p:cNvSpPr>
          <p:nvPr>
            <p:ph type="ftr" sz="quarter" idx="11"/>
          </p:nvPr>
        </p:nvSpPr>
        <p:spPr/>
        <p:txBody>
          <a:bodyPr/>
          <a:p>
            <a:endParaRPr lang="en-IN"/>
          </a:p>
        </p:txBody>
      </p:sp>
      <p:sp>
        <p:nvSpPr>
          <p:cNvPr id="1048662" name="Slide Number Placeholder 8"/>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20" name="Title 1"/>
          <p:cNvSpPr>
            <a:spLocks noGrp="1"/>
          </p:cNvSpPr>
          <p:nvPr>
            <p:ph type="title"/>
          </p:nvPr>
        </p:nvSpPr>
        <p:spPr>
          <a:xfrm>
            <a:off x="609600" y="704088"/>
            <a:ext cx="110744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21" name="Date Placeholder 2"/>
          <p:cNvSpPr>
            <a:spLocks noGrp="1"/>
          </p:cNvSpPr>
          <p:nvPr>
            <p:ph type="dt" sz="half" idx="10"/>
          </p:nvPr>
        </p:nvSpPr>
        <p:spPr/>
        <p:txBody>
          <a:bodyPr/>
          <a:p>
            <a:fld id="{CA42338B-CBB8-455F-87A8-BAAC272F1146}" type="datetimeFigureOut">
              <a:rPr lang="en-IN" smtClean="0"/>
              <a:t>06/09/2024</a:t>
            </a:fld>
            <a:endParaRPr lang="en-IN"/>
          </a:p>
        </p:txBody>
      </p:sp>
      <p:sp>
        <p:nvSpPr>
          <p:cNvPr id="1048622" name="Footer Placeholder 3"/>
          <p:cNvSpPr>
            <a:spLocks noGrp="1"/>
          </p:cNvSpPr>
          <p:nvPr>
            <p:ph type="ftr" sz="quarter" idx="11"/>
          </p:nvPr>
        </p:nvSpPr>
        <p:spPr/>
        <p:txBody>
          <a:bodyPr/>
          <a:p>
            <a:endParaRPr lang="en-IN"/>
          </a:p>
        </p:txBody>
      </p:sp>
      <p:sp>
        <p:nvSpPr>
          <p:cNvPr id="1048623" name="Slide Number Placeholder 4"/>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3" name="Date Placeholder 1"/>
          <p:cNvSpPr>
            <a:spLocks noGrp="1"/>
          </p:cNvSpPr>
          <p:nvPr>
            <p:ph type="dt" sz="half" idx="10"/>
          </p:nvPr>
        </p:nvSpPr>
        <p:spPr/>
        <p:txBody>
          <a:bodyPr/>
          <a:p>
            <a:fld id="{CA42338B-CBB8-455F-87A8-BAAC272F1146}" type="datetimeFigureOut">
              <a:rPr lang="en-IN" smtClean="0"/>
              <a:t>06/09/2024</a:t>
            </a:fld>
            <a:endParaRPr lang="en-IN"/>
          </a:p>
        </p:txBody>
      </p:sp>
      <p:sp>
        <p:nvSpPr>
          <p:cNvPr id="1048664" name="Footer Placeholder 2"/>
          <p:cNvSpPr>
            <a:spLocks noGrp="1"/>
          </p:cNvSpPr>
          <p:nvPr>
            <p:ph type="ftr" sz="quarter" idx="11"/>
          </p:nvPr>
        </p:nvSpPr>
        <p:spPr/>
        <p:txBody>
          <a:bodyPr/>
          <a:p>
            <a:endParaRPr lang="en-IN"/>
          </a:p>
        </p:txBody>
      </p:sp>
      <p:sp>
        <p:nvSpPr>
          <p:cNvPr id="1048665" name="Slide Number Placeholder 3"/>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9" name=""/>
        <p:cNvGrpSpPr/>
        <p:nvPr/>
      </p:nvGrpSpPr>
      <p:grpSpPr>
        <a:xfrm>
          <a:off x="0" y="0"/>
          <a:ext cx="0" cy="0"/>
          <a:chOff x="0" y="0"/>
          <a:chExt cx="0" cy="0"/>
        </a:xfrm>
      </p:grpSpPr>
      <p:sp>
        <p:nvSpPr>
          <p:cNvPr id="1048666" name="Title 1"/>
          <p:cNvSpPr>
            <a:spLocks noGrp="1"/>
          </p:cNvSpPr>
          <p:nvPr>
            <p:ph type="title"/>
          </p:nvPr>
        </p:nvSpPr>
        <p:spPr>
          <a:xfrm>
            <a:off x="914400" y="514352"/>
            <a:ext cx="36576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1048667" name="Text Placeholder 2"/>
          <p:cNvSpPr>
            <a:spLocks noGrp="1"/>
          </p:cNvSpPr>
          <p:nvPr>
            <p:ph type="body" idx="2"/>
          </p:nvPr>
        </p:nvSpPr>
        <p:spPr>
          <a:xfrm>
            <a:off x="914400" y="1676400"/>
            <a:ext cx="36576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smtClean="0"/>
              <a:t>Click to edit Master text styles</a:t>
            </a:r>
          </a:p>
        </p:txBody>
      </p:sp>
      <p:sp>
        <p:nvSpPr>
          <p:cNvPr id="1048668"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9" name="Date Placeholder 4"/>
          <p:cNvSpPr>
            <a:spLocks noGrp="1"/>
          </p:cNvSpPr>
          <p:nvPr>
            <p:ph type="dt" sz="half" idx="10"/>
          </p:nvPr>
        </p:nvSpPr>
        <p:spPr/>
        <p:txBody>
          <a:bodyPr/>
          <a:p>
            <a:fld id="{CA42338B-CBB8-455F-87A8-BAAC272F1146}" type="datetimeFigureOut">
              <a:rPr lang="en-IN" smtClean="0"/>
              <a:t>06/09/2024</a:t>
            </a:fld>
            <a:endParaRPr lang="en-IN"/>
          </a:p>
        </p:txBody>
      </p:sp>
      <p:sp>
        <p:nvSpPr>
          <p:cNvPr id="1048670" name="Footer Placeholder 5"/>
          <p:cNvSpPr>
            <a:spLocks noGrp="1"/>
          </p:cNvSpPr>
          <p:nvPr>
            <p:ph type="ftr" sz="quarter" idx="11"/>
          </p:nvPr>
        </p:nvSpPr>
        <p:spPr/>
        <p:txBody>
          <a:bodyPr/>
          <a:p>
            <a:endParaRPr lang="en-IN"/>
          </a:p>
        </p:txBody>
      </p:sp>
      <p:sp>
        <p:nvSpPr>
          <p:cNvPr id="1048671" name="Slide Number Placeholder 6"/>
          <p:cNvSpPr>
            <a:spLocks noGrp="1"/>
          </p:cNvSpPr>
          <p:nvPr>
            <p:ph type="sldNum" sz="quarter" idx="12"/>
          </p:nvPr>
        </p:nvSpPr>
        <p:spPr/>
        <p:txBody>
          <a:bodyPr/>
          <a:p>
            <a:fld id="{40C345B4-E0F1-456B-AA71-8FD70F96B02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3" name=""/>
        <p:cNvGrpSpPr/>
        <p:nvPr/>
      </p:nvGrpSpPr>
      <p:grpSpPr>
        <a:xfrm>
          <a:off x="0" y="0"/>
          <a:ext cx="0" cy="0"/>
          <a:chOff x="0" y="0"/>
          <a:chExt cx="0" cy="0"/>
        </a:xfrm>
      </p:grpSpPr>
      <p:sp>
        <p:nvSpPr>
          <p:cNvPr id="104862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0" name="Right Triangle 11"/>
          <p:cNvSpPr/>
          <p:nvPr/>
        </p:nvSpPr>
        <p:spPr>
          <a:xfrm rot="420000" flipV="1">
            <a:off x="10672179" y="5359769"/>
            <a:ext cx="207264"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1" name="Title 1"/>
          <p:cNvSpPr>
            <a:spLocks noGrp="1"/>
          </p:cNvSpPr>
          <p:nvPr>
            <p:ph type="title"/>
          </p:nvPr>
        </p:nvSpPr>
        <p:spPr>
          <a:xfrm>
            <a:off x="812800" y="1176997"/>
            <a:ext cx="2950464" cy="1582621"/>
          </a:xfrm>
        </p:spPr>
        <p:txBody>
          <a:bodyPr anchor="b" bIns="45720" lIns="45720" rIns="45720" tIns="45720" vert="horz"/>
          <a:lstStyle>
            <a:lvl1pPr algn="l">
              <a:buNone/>
              <a:defRPr b="1" sz="2000">
                <a:solidFill>
                  <a:schemeClr val="tx2"/>
                </a:solidFill>
              </a:defRPr>
            </a:lvl1pPr>
          </a:lstStyle>
          <a:p>
            <a:r>
              <a:rPr kumimoji="0" lang="en-US" smtClean="0"/>
              <a:t>Click to edit Master title style</a:t>
            </a:r>
            <a:endParaRPr kumimoji="0" lang="en-US"/>
          </a:p>
        </p:txBody>
      </p:sp>
      <p:sp>
        <p:nvSpPr>
          <p:cNvPr id="1048632" name="Text Placeholder 3"/>
          <p:cNvSpPr>
            <a:spLocks noGrp="1"/>
          </p:cNvSpPr>
          <p:nvPr>
            <p:ph type="body" sz="half" idx="2"/>
          </p:nvPr>
        </p:nvSpPr>
        <p:spPr>
          <a:xfrm>
            <a:off x="812800" y="2828785"/>
            <a:ext cx="29464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3" name="Date Placeholder 4"/>
          <p:cNvSpPr>
            <a:spLocks noGrp="1"/>
          </p:cNvSpPr>
          <p:nvPr>
            <p:ph type="dt" sz="half" idx="10"/>
          </p:nvPr>
        </p:nvSpPr>
        <p:spPr/>
        <p:txBody>
          <a:bodyPr/>
          <a:p>
            <a:fld id="{CA42338B-CBB8-455F-87A8-BAAC272F1146}" type="datetimeFigureOut">
              <a:rPr lang="en-IN" smtClean="0"/>
              <a:t>06/09/2024</a:t>
            </a:fld>
            <a:endParaRPr lang="en-IN"/>
          </a:p>
        </p:txBody>
      </p:sp>
      <p:sp>
        <p:nvSpPr>
          <p:cNvPr id="1048634" name="Footer Placeholder 5"/>
          <p:cNvSpPr>
            <a:spLocks noGrp="1"/>
          </p:cNvSpPr>
          <p:nvPr>
            <p:ph type="ftr" sz="quarter" idx="11"/>
          </p:nvPr>
        </p:nvSpPr>
        <p:spPr/>
        <p:txBody>
          <a:bodyPr/>
          <a:p>
            <a:endParaRPr lang="en-IN"/>
          </a:p>
        </p:txBody>
      </p:sp>
      <p:sp>
        <p:nvSpPr>
          <p:cNvPr id="1048635" name="Slide Number Placeholder 6"/>
          <p:cNvSpPr>
            <a:spLocks noGrp="1"/>
          </p:cNvSpPr>
          <p:nvPr>
            <p:ph type="sldNum" sz="quarter" idx="12"/>
          </p:nvPr>
        </p:nvSpPr>
        <p:spPr>
          <a:xfrm>
            <a:off x="10769600" y="6356351"/>
            <a:ext cx="812800" cy="365125"/>
          </a:xfrm>
        </p:spPr>
        <p:txBody>
          <a:bodyPr/>
          <a:p>
            <a:fld id="{40C345B4-E0F1-456B-AA71-8FD70F96B028}" type="slidenum">
              <a:rPr lang="en-IN" smtClean="0"/>
              <a:t>‹#›</a:t>
            </a:fld>
            <a:endParaRPr lang="en-IN"/>
          </a:p>
        </p:txBody>
      </p:sp>
      <p:sp>
        <p:nvSpPr>
          <p:cNvPr id="1048636" name="Picture Placeholder 2"/>
          <p:cNvSpPr>
            <a:spLocks noGrp="1"/>
          </p:cNvSpPr>
          <p:nvPr>
            <p:ph type="pic" idx="1"/>
          </p:nvPr>
        </p:nvSpPr>
        <p:spPr>
          <a:xfrm rot="420000">
            <a:off x="4647724" y="1199517"/>
            <a:ext cx="615696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smtClean="0"/>
              <a:t>Click icon to add picture</a:t>
            </a:r>
            <a:endParaRPr dirty="0" kumimoji="0" lang="en-US"/>
          </a:p>
        </p:txBody>
      </p:sp>
      <p:sp>
        <p:nvSpPr>
          <p:cNvPr id="1048637"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38"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609600" y="704088"/>
            <a:ext cx="10972800" cy="1143000"/>
          </a:xfrm>
          <a:prstGeom prst="rect"/>
        </p:spPr>
        <p:txBody>
          <a:bodyPr anchor="b" bIns="0" lIns="0" rIns="0" vert="horz">
            <a:normAutofit/>
          </a:bodyPr>
          <a:p>
            <a:r>
              <a:rPr kumimoji="0" lang="en-US" smtClean="0"/>
              <a:t>Click to edit Master title style</a:t>
            </a:r>
            <a:endParaRPr kumimoji="0" lang="en-US"/>
          </a:p>
        </p:txBody>
      </p:sp>
      <p:sp>
        <p:nvSpPr>
          <p:cNvPr id="1048579" name="Text Placeholder 29"/>
          <p:cNvSpPr>
            <a:spLocks noGrp="1"/>
          </p:cNvSpPr>
          <p:nvPr>
            <p:ph type="body" idx="1"/>
          </p:nvPr>
        </p:nvSpPr>
        <p:spPr>
          <a:xfrm>
            <a:off x="609600" y="1935480"/>
            <a:ext cx="10972800" cy="4389120"/>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0" name="Date Placeholder 9"/>
          <p:cNvSpPr>
            <a:spLocks noGrp="1"/>
          </p:cNvSpPr>
          <p:nvPr>
            <p:ph type="dt" sz="half" idx="2"/>
          </p:nvPr>
        </p:nvSpPr>
        <p:spPr>
          <a:xfrm>
            <a:off x="609600" y="6356351"/>
            <a:ext cx="2844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CA42338B-CBB8-455F-87A8-BAAC272F1146}" type="datetimeFigureOut">
              <a:rPr lang="en-IN" smtClean="0"/>
              <a:t>06/09/2024</a:t>
            </a:fld>
            <a:endParaRPr lang="en-IN"/>
          </a:p>
        </p:txBody>
      </p:sp>
      <p:sp>
        <p:nvSpPr>
          <p:cNvPr id="1048581" name="Footer Placeholder 21"/>
          <p:cNvSpPr>
            <a:spLocks noGrp="1"/>
          </p:cNvSpPr>
          <p:nvPr>
            <p:ph type="ftr" sz="quarter" idx="3"/>
          </p:nvPr>
        </p:nvSpPr>
        <p:spPr>
          <a:xfrm>
            <a:off x="3556000" y="6356351"/>
            <a:ext cx="44704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IN"/>
          </a:p>
        </p:txBody>
      </p:sp>
      <p:sp>
        <p:nvSpPr>
          <p:cNvPr id="1048582" name="Slide Number Placeholder 17"/>
          <p:cNvSpPr>
            <a:spLocks noGrp="1"/>
          </p:cNvSpPr>
          <p:nvPr>
            <p:ph type="sldNum" sz="quarter" idx="4"/>
          </p:nvPr>
        </p:nvSpPr>
        <p:spPr>
          <a:xfrm>
            <a:off x="10566400" y="6356351"/>
            <a:ext cx="1016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40C345B4-E0F1-456B-AA71-8FD70F96B028}" type="slidenum">
              <a:rPr lang="en-IN" smtClean="0"/>
              <a:t>‹#›</a:t>
            </a:fld>
            <a:endParaRPr lang="en-IN"/>
          </a:p>
        </p:txBody>
      </p:sp>
      <p:grpSp>
        <p:nvGrpSpPr>
          <p:cNvPr id="13" name="Group 1"/>
          <p:cNvGrpSpPr/>
          <p:nvPr/>
        </p:nvGrpSpPr>
        <p:grpSpPr>
          <a:xfrm>
            <a:off x="-25356" y="202408"/>
            <a:ext cx="12240731"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0" name="Title 1"/>
          <p:cNvSpPr>
            <a:spLocks noGrp="1"/>
          </p:cNvSpPr>
          <p:nvPr>
            <p:ph type="ctrTitle"/>
          </p:nvPr>
        </p:nvSpPr>
        <p:spPr>
          <a:xfrm>
            <a:off x="1595269" y="-216815"/>
            <a:ext cx="9001462" cy="2073896"/>
          </a:xfrm>
        </p:spPr>
        <p:txBody>
          <a:bodyPr/>
          <a:p>
            <a:r>
              <a:rPr dirty="0" lang="en-US"/>
              <a:t>Employee data analysis using excel </a:t>
            </a:r>
            <a:endParaRPr dirty="0" lang="en-IN"/>
          </a:p>
        </p:txBody>
      </p:sp>
      <p:sp>
        <p:nvSpPr>
          <p:cNvPr id="1048591" name="Subtitle 2"/>
          <p:cNvSpPr>
            <a:spLocks noGrp="1"/>
          </p:cNvSpPr>
          <p:nvPr>
            <p:ph type="subTitle" idx="1"/>
          </p:nvPr>
        </p:nvSpPr>
        <p:spPr>
          <a:xfrm>
            <a:off x="1743761" y="2806988"/>
            <a:ext cx="9806981" cy="2536781"/>
          </a:xfrm>
        </p:spPr>
        <p:txBody>
          <a:bodyPr>
            <a:normAutofit fontScale="100000" lnSpcReduction="20000"/>
          </a:bodyPr>
          <a:p>
            <a:pPr algn="l"/>
            <a:r>
              <a:rPr dirty="0" lang="en-US"/>
              <a:t>STUDENT NAME   </a:t>
            </a:r>
            <a:r>
              <a:rPr dirty="0" lang="en-US" smtClean="0"/>
              <a:t>: ABINAYA</a:t>
            </a:r>
            <a:r>
              <a:rPr altLang="en-GB" dirty="0" lang="en-US" smtClean="0"/>
              <a:t>.</a:t>
            </a:r>
            <a:r>
              <a:rPr altLang="en-GB" dirty="0" lang="en-US" smtClean="0"/>
              <a:t> </a:t>
            </a:r>
            <a:r>
              <a:rPr altLang="en-GB" dirty="0" lang="en-US" smtClean="0"/>
              <a:t>C</a:t>
            </a:r>
            <a:endParaRPr dirty="0" lang="en-US"/>
          </a:p>
          <a:p>
            <a:pPr algn="l"/>
            <a:r>
              <a:rPr dirty="0" lang="en-US"/>
              <a:t>REGISTER NO      </a:t>
            </a:r>
            <a:r>
              <a:rPr dirty="0" lang="en-US" smtClean="0"/>
              <a:t>   : 312204074,</a:t>
            </a:r>
            <a:endParaRPr dirty="0" lang="en-US"/>
          </a:p>
          <a:p>
            <a:pPr algn="l"/>
            <a:r>
              <a:rPr dirty="0" lang="en-US" smtClean="0"/>
              <a:t>			</a:t>
            </a:r>
            <a:r>
              <a:rPr dirty="0" lang="en-US" smtClean="0"/>
              <a:t>684DB67D3E1CDD893C4469F3A4F17A8A</a:t>
            </a:r>
            <a:endParaRPr dirty="0" lang="en-US"/>
          </a:p>
          <a:p>
            <a:pPr algn="l"/>
            <a:r>
              <a:rPr dirty="0" lang="en-US"/>
              <a:t>DEPARTMENT      </a:t>
            </a:r>
            <a:r>
              <a:rPr dirty="0" lang="en-US" smtClean="0"/>
              <a:t>  </a:t>
            </a:r>
            <a:r>
              <a:rPr dirty="0" lang="en-US"/>
              <a:t>: </a:t>
            </a:r>
            <a:r>
              <a:rPr dirty="0" lang="en-US" smtClean="0"/>
              <a:t>UG AND BACHILOR OF COMMERCE</a:t>
            </a:r>
            <a:endParaRPr dirty="0" lang="en-US"/>
          </a:p>
          <a:p>
            <a:pPr algn="l"/>
            <a:r>
              <a:rPr dirty="0" lang="en-IN"/>
              <a:t>COLLEGE            </a:t>
            </a:r>
            <a:r>
              <a:rPr dirty="0" lang="en-IN" smtClean="0"/>
              <a:t>     : </a:t>
            </a:r>
            <a:r>
              <a:rPr dirty="0" lang="en-US" smtClean="0"/>
              <a:t>SRI RAM COLLEGE OF ARTS AND</a:t>
            </a:r>
            <a:r>
              <a:rPr altLang="en-GB" dirty="0" lang="en-US" smtClean="0"/>
              <a:t> </a:t>
            </a:r>
            <a:r>
              <a:rPr altLang="en-GB" dirty="0" lang="en-US" smtClean="0"/>
              <a:t>SCIE</a:t>
            </a:r>
            <a:r>
              <a:rPr altLang="en-GB" dirty="0" lang="en-US" smtClean="0"/>
              <a:t>NCE </a:t>
            </a:r>
            <a:endParaRPr altLang="en-US" lang="zh-CN"/>
          </a:p>
          <a:p>
            <a:pPr algn="l"/>
            <a:r>
              <a:rPr dirty="0" lang="en-US" smtClean="0"/>
              <a:t>                                   </a:t>
            </a:r>
            <a:endParaRPr dirty="0" lang="en-IN"/>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5" name="Title 1"/>
          <p:cNvSpPr>
            <a:spLocks noGrp="1"/>
          </p:cNvSpPr>
          <p:nvPr>
            <p:ph type="title"/>
          </p:nvPr>
        </p:nvSpPr>
        <p:spPr>
          <a:xfrm>
            <a:off x="913795" y="358220"/>
            <a:ext cx="10353761" cy="1414019"/>
          </a:xfrm>
        </p:spPr>
        <p:txBody>
          <a:bodyPr/>
          <a:p>
            <a:r>
              <a:rPr dirty="0" lang="en-IN"/>
              <a:t>conclusion</a:t>
            </a:r>
          </a:p>
        </p:txBody>
      </p:sp>
      <p:pic>
        <p:nvPicPr>
          <p:cNvPr id="2097154" name="Content Placeholder 4"/>
          <p:cNvPicPr>
            <a:picLocks noChangeAspect="1" noGrp="1"/>
          </p:cNvPicPr>
          <p:nvPr>
            <p:ph idx="1"/>
          </p:nvPr>
        </p:nvPicPr>
        <p:blipFill>
          <a:blip xmlns:r="http://schemas.openxmlformats.org/officeDocument/2006/relationships" r:embed="rId1"/>
          <a:stretch>
            <a:fillRect/>
          </a:stretch>
        </p:blipFill>
        <p:spPr>
          <a:xfrm>
            <a:off x="1809763" y="1935163"/>
            <a:ext cx="8572474" cy="4389437"/>
          </a:xfrm>
        </p:spPr>
      </p:pic>
      <p:sp>
        <p:nvSpPr>
          <p:cNvPr id="1048616" name="TextBox 6"/>
          <p:cNvSpPr txBox="1"/>
          <p:nvPr/>
        </p:nvSpPr>
        <p:spPr>
          <a:xfrm>
            <a:off x="863449" y="3907021"/>
            <a:ext cx="9782668" cy="1477328"/>
          </a:xfrm>
          <a:prstGeom prst="rect"/>
          <a:noFill/>
        </p:spPr>
        <p:txBody>
          <a:bodyPr rtlCol="0" wrap="square">
            <a:spAutoFit/>
          </a:bodyPr>
          <a:p>
            <a:r>
              <a:rPr dirty="0" lang="en-GB" smtClean="0"/>
              <a:t>Employee a consistently exceeded sales targets and demonstrated explanation costumer satisfaction skills . Employee B showed improvement in productivity but needs to work on customer satisfaction . Employee C </a:t>
            </a:r>
            <a:r>
              <a:rPr dirty="0" lang="en-GB" err="1" smtClean="0"/>
              <a:t>stuggled</a:t>
            </a:r>
            <a:r>
              <a:rPr dirty="0" lang="en-GB" smtClean="0"/>
              <a:t> with sales performance but demonstrated strengths in productivity .</a:t>
            </a:r>
          </a:p>
          <a:p>
            <a:endParaRPr dirty="0"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ctrTitle"/>
          </p:nvPr>
        </p:nvSpPr>
        <p:spPr>
          <a:xfrm>
            <a:off x="1595269" y="-603315"/>
            <a:ext cx="9001462" cy="1979628"/>
          </a:xfrm>
        </p:spPr>
        <p:txBody>
          <a:bodyPr/>
          <a:p>
            <a:r>
              <a:rPr dirty="0" lang="en-US"/>
              <a:t>Project title </a:t>
            </a:r>
            <a:endParaRPr dirty="0" lang="en-IN"/>
          </a:p>
        </p:txBody>
      </p:sp>
      <p:sp>
        <p:nvSpPr>
          <p:cNvPr id="1048596" name="Subtitle 2"/>
          <p:cNvSpPr>
            <a:spLocks noGrp="1"/>
          </p:cNvSpPr>
          <p:nvPr>
            <p:ph type="subTitle" idx="1"/>
          </p:nvPr>
        </p:nvSpPr>
        <p:spPr>
          <a:xfrm>
            <a:off x="1595269" y="2450969"/>
            <a:ext cx="9001462" cy="1630837"/>
          </a:xfrm>
        </p:spPr>
        <p:txBody>
          <a:bodyPr>
            <a:noAutofit/>
          </a:bodyPr>
          <a:p>
            <a:r>
              <a:rPr b="1" dirty="0" sz="4800" lang="en-US"/>
              <a:t>Employee Performance Analysis  </a:t>
            </a:r>
          </a:p>
          <a:p>
            <a:r>
              <a:rPr b="1" dirty="0" sz="4800" lang="en-US"/>
              <a:t>Using Excel </a:t>
            </a:r>
            <a:endParaRPr b="1" dirty="0" sz="48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title"/>
          </p:nvPr>
        </p:nvSpPr>
        <p:spPr>
          <a:xfrm>
            <a:off x="913795" y="141403"/>
            <a:ext cx="10353761" cy="1187776"/>
          </a:xfrm>
        </p:spPr>
        <p:txBody>
          <a:bodyPr>
            <a:normAutofit/>
          </a:bodyPr>
          <a:p>
            <a:r>
              <a:rPr dirty="0" sz="5400" lang="en-US"/>
              <a:t>AGENDA </a:t>
            </a:r>
            <a:endParaRPr dirty="0" sz="5400" lang="en-IN"/>
          </a:p>
        </p:txBody>
      </p:sp>
      <p:sp>
        <p:nvSpPr>
          <p:cNvPr id="1048603" name="Content Placeholder 2"/>
          <p:cNvSpPr>
            <a:spLocks noGrp="1"/>
          </p:cNvSpPr>
          <p:nvPr>
            <p:ph idx="1"/>
          </p:nvPr>
        </p:nvSpPr>
        <p:spPr>
          <a:xfrm>
            <a:off x="913795" y="1536569"/>
            <a:ext cx="10353762" cy="3949831"/>
          </a:xfrm>
        </p:spPr>
        <p:txBody>
          <a:bodyPr>
            <a:noAutofit/>
          </a:bodyPr>
          <a:p>
            <a:r>
              <a:rPr b="1" dirty="0" sz="2400" lang="en-US"/>
              <a:t>Problem Statement </a:t>
            </a:r>
          </a:p>
          <a:p>
            <a:r>
              <a:rPr b="1" dirty="0" sz="2400" lang="en-US"/>
              <a:t>Project Overview</a:t>
            </a:r>
          </a:p>
          <a:p>
            <a:r>
              <a:rPr b="1" dirty="0" sz="2400" lang="en-US"/>
              <a:t>End users </a:t>
            </a:r>
          </a:p>
          <a:p>
            <a:r>
              <a:rPr b="1" dirty="0" sz="2400" lang="en-US"/>
              <a:t>Our Solution and Proposition</a:t>
            </a:r>
          </a:p>
          <a:p>
            <a:r>
              <a:rPr b="1" dirty="0" sz="2400" lang="en-US"/>
              <a:t>Dataset Description </a:t>
            </a:r>
          </a:p>
          <a:p>
            <a:r>
              <a:rPr b="1" dirty="0" sz="2400" lang="en-US"/>
              <a:t>Modelling Approach </a:t>
            </a:r>
          </a:p>
          <a:p>
            <a:r>
              <a:rPr b="1" dirty="0" sz="2400" lang="en-US"/>
              <a:t>Results and Discussion </a:t>
            </a:r>
          </a:p>
          <a:p>
            <a:r>
              <a:rPr b="1" dirty="0" sz="2400" lang="en-US"/>
              <a:t>Conclusion </a:t>
            </a:r>
            <a:endParaRPr b="1"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1"/>
          <p:cNvSpPr>
            <a:spLocks noGrp="1"/>
          </p:cNvSpPr>
          <p:nvPr>
            <p:ph type="title"/>
          </p:nvPr>
        </p:nvSpPr>
        <p:spPr>
          <a:xfrm>
            <a:off x="913795" y="-94268"/>
            <a:ext cx="10353761" cy="1329179"/>
          </a:xfrm>
        </p:spPr>
        <p:txBody>
          <a:bodyPr/>
          <a:p>
            <a:r>
              <a:rPr dirty="0" lang="en-US"/>
              <a:t>PROBLEM STATEMENT </a:t>
            </a:r>
            <a:endParaRPr dirty="0" lang="en-IN"/>
          </a:p>
        </p:txBody>
      </p:sp>
      <p:sp>
        <p:nvSpPr>
          <p:cNvPr id="1048605" name="Content Placeholder 4"/>
          <p:cNvSpPr>
            <a:spLocks noGrp="1"/>
          </p:cNvSpPr>
          <p:nvPr>
            <p:ph idx="1"/>
          </p:nvPr>
        </p:nvSpPr>
        <p:spPr>
          <a:xfrm>
            <a:off x="913795" y="1036948"/>
            <a:ext cx="10353762" cy="5137608"/>
          </a:xfrm>
        </p:spPr>
        <p:txBody>
          <a:bodyPr>
            <a:normAutofit fontScale="100000" lnSpcReduction="10000"/>
          </a:bodyPr>
          <a:p>
            <a:pPr indent="0" marL="0">
              <a:buNone/>
            </a:pPr>
            <a:endParaRPr dirty="0" lang="en-US"/>
          </a:p>
          <a:p>
            <a:r>
              <a:rPr dirty="0" lang="en-US"/>
              <a:t>Job-Specific Skills: Evaluate how well employees perform the core tasks of their job. This includes technical skills, knowledge, and competency in their specific role.</a:t>
            </a:r>
          </a:p>
          <a:p>
            <a:r>
              <a:rPr dirty="0" lang="en-US"/>
              <a:t>Quality of Work: Assess the accuracy, thoroughness, and effectiveness of the work produced. High-quality work usually meets or exceeds standards and contributes to overall success.</a:t>
            </a:r>
          </a:p>
          <a:p>
            <a:r>
              <a:rPr dirty="0" lang="en-US"/>
              <a:t>Productivity: Measure how efficiently employees complete their tasks. This includes their ability to manage time, meet deadlines, and handle workload effectively.</a:t>
            </a:r>
          </a:p>
          <a:p>
            <a:r>
              <a:rPr dirty="0" lang="en-US"/>
              <a:t>Attendance and Punctuality: Consider the reliability of employees in terms of their attendance and punctuality, as these factors can impact overall team performance.</a:t>
            </a:r>
          </a:p>
          <a:p>
            <a:pPr indent="0" marL="0">
              <a:buNone/>
            </a:pPr>
            <a:endParaRPr dirty="0" lang="en-US"/>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1"/>
          <p:cNvSpPr>
            <a:spLocks noGrp="1"/>
          </p:cNvSpPr>
          <p:nvPr>
            <p:ph type="title"/>
          </p:nvPr>
        </p:nvSpPr>
        <p:spPr>
          <a:xfrm>
            <a:off x="913795" y="122548"/>
            <a:ext cx="10353761" cy="2092751"/>
          </a:xfrm>
        </p:spPr>
        <p:txBody>
          <a:bodyPr/>
          <a:p>
            <a:r>
              <a:rPr dirty="0" lang="en-US"/>
              <a:t>PROJECT OVERVIEW</a:t>
            </a:r>
            <a:endParaRPr dirty="0" lang="en-IN"/>
          </a:p>
        </p:txBody>
      </p:sp>
      <p:sp>
        <p:nvSpPr>
          <p:cNvPr id="1048607" name="Content Placeholder 2"/>
          <p:cNvSpPr>
            <a:spLocks noGrp="1"/>
          </p:cNvSpPr>
          <p:nvPr>
            <p:ph idx="1"/>
          </p:nvPr>
        </p:nvSpPr>
        <p:spPr>
          <a:xfrm>
            <a:off x="913795" y="1093509"/>
            <a:ext cx="10353762" cy="4697691"/>
          </a:xfrm>
        </p:spPr>
        <p:txBody>
          <a:bodyPr>
            <a:normAutofit/>
          </a:bodyPr>
          <a:p>
            <a:pPr indent="0" marL="0">
              <a:buNone/>
            </a:pPr>
            <a:endParaRPr dirty="0" lang="en-US"/>
          </a:p>
          <a:p>
            <a:pPr indent="0" marL="0">
              <a:buNone/>
            </a:pPr>
            <a:endParaRPr dirty="0" lang="en-US"/>
          </a:p>
          <a:p>
            <a:pPr indent="0" marL="0">
              <a:buNone/>
            </a:pPr>
            <a:endParaRPr dirty="0" lang="en-US"/>
          </a:p>
          <a:p>
            <a:pPr indent="0" marL="0">
              <a:buNone/>
            </a:pPr>
            <a:r>
              <a:rPr dirty="0" lang="en-US"/>
              <a:t>Analysis of data using employee database for their performance using different matrix</a:t>
            </a:r>
          </a:p>
          <a:p>
            <a:pPr indent="0" marL="0">
              <a:buNone/>
            </a:pPr>
            <a:r>
              <a:rPr dirty="0" lang="en-US"/>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Title 1"/>
          <p:cNvSpPr>
            <a:spLocks noGrp="1"/>
          </p:cNvSpPr>
          <p:nvPr>
            <p:ph type="title"/>
          </p:nvPr>
        </p:nvSpPr>
        <p:spPr>
          <a:xfrm>
            <a:off x="913795" y="141403"/>
            <a:ext cx="10353761" cy="925398"/>
          </a:xfrm>
        </p:spPr>
        <p:txBody>
          <a:bodyPr/>
          <a:p>
            <a:r>
              <a:rPr dirty="0" lang="en-IN"/>
              <a:t>DATASET DESCRIPTION</a:t>
            </a:r>
          </a:p>
        </p:txBody>
      </p:sp>
      <p:sp>
        <p:nvSpPr>
          <p:cNvPr id="1048609" name="Content Placeholder 2"/>
          <p:cNvSpPr>
            <a:spLocks noGrp="1"/>
          </p:cNvSpPr>
          <p:nvPr>
            <p:ph idx="1"/>
          </p:nvPr>
        </p:nvSpPr>
        <p:spPr>
          <a:xfrm>
            <a:off x="913795" y="1338606"/>
            <a:ext cx="10353762" cy="4452594"/>
          </a:xfrm>
        </p:spPr>
        <p:txBody>
          <a:bodyPr>
            <a:normAutofit/>
          </a:bodyPr>
          <a:p>
            <a:pPr indent="0" marL="0">
              <a:buNone/>
            </a:pPr>
            <a:r>
              <a:rPr dirty="0" lang="en-IN"/>
              <a:t>Employee data set – Kaggle</a:t>
            </a:r>
          </a:p>
          <a:p>
            <a:pPr indent="0" marL="0">
              <a:buNone/>
            </a:pPr>
            <a:r>
              <a:rPr dirty="0" lang="en-IN"/>
              <a:t>26features</a:t>
            </a:r>
          </a:p>
          <a:p>
            <a:r>
              <a:rPr dirty="0" lang="en-US"/>
              <a:t>Feature - 9 feature </a:t>
            </a:r>
          </a:p>
          <a:p>
            <a:r>
              <a:rPr dirty="0" lang="en-US"/>
              <a:t>Employee id </a:t>
            </a:r>
          </a:p>
          <a:p>
            <a:r>
              <a:rPr dirty="0" lang="en-US"/>
              <a:t>Gender - male, female </a:t>
            </a:r>
          </a:p>
          <a:p>
            <a:r>
              <a:rPr dirty="0" lang="en-US"/>
              <a:t>Performance </a:t>
            </a:r>
          </a:p>
          <a:p>
            <a:r>
              <a:rPr dirty="0" lang="en-US"/>
              <a:t>Business unit </a:t>
            </a:r>
          </a:p>
          <a:p>
            <a:r>
              <a:rPr dirty="0" lang="en-US"/>
              <a:t>Name </a:t>
            </a:r>
          </a:p>
          <a:p>
            <a:r>
              <a:rPr dirty="0" lang="en-US"/>
              <a:t>Rating - numerical</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a:xfrm>
            <a:off x="913795" y="179110"/>
            <a:ext cx="10353761" cy="1112362"/>
          </a:xfrm>
        </p:spPr>
        <p:txBody>
          <a:bodyPr/>
          <a:p>
            <a:r>
              <a:rPr dirty="0" lang="en-IN"/>
              <a:t>THE “WOW” IN OUR SOLUTION</a:t>
            </a:r>
          </a:p>
        </p:txBody>
      </p:sp>
      <p:sp>
        <p:nvSpPr>
          <p:cNvPr id="1048611" name="Content Placeholder 2"/>
          <p:cNvSpPr>
            <a:spLocks noGrp="1"/>
          </p:cNvSpPr>
          <p:nvPr>
            <p:ph idx="1"/>
          </p:nvPr>
        </p:nvSpPr>
        <p:spPr>
          <a:xfrm>
            <a:off x="913795" y="1291472"/>
            <a:ext cx="10353762" cy="4939646"/>
          </a:xfrm>
        </p:spPr>
        <p:txBody>
          <a:bodyPr>
            <a:normAutofit/>
          </a:bodyPr>
          <a:p>
            <a:r>
              <a:rPr b="1" dirty="0" lang="en-US"/>
              <a:t>Exceptional Problem-Solving Skills</a:t>
            </a:r>
            <a:r>
              <a:rPr dirty="0" lang="en-US"/>
              <a:t>: Employees who can tackle complex issues creatively and effectively often make a significant impact. Look for individuals who proactively address challenges and come up with innovative solutions.</a:t>
            </a:r>
            <a:endParaRPr dirty="0" lang="en-IN"/>
          </a:p>
          <a:p>
            <a:r>
              <a:rPr b="1" dirty="0" lang="en-US"/>
              <a:t>Outstanding Communication</a:t>
            </a:r>
            <a:r>
              <a:rPr dirty="0" lang="en-US"/>
              <a:t>: Employees who excel in both verbal and written communication can drive projects forward, facilitate better team collaboration, and improve client relations. Their ability to articulate ideas clearly and listen actively can be game-changing.</a:t>
            </a:r>
          </a:p>
          <a:p>
            <a:r>
              <a:rPr b="1" dirty="0" lang="en-US"/>
              <a:t>Leadership and Initiative</a:t>
            </a:r>
            <a:r>
              <a:rPr dirty="0" lang="en-US"/>
              <a:t>: Those who go beyond their job description by taking on leadership roles, mentoring others, or spearheading new initiatives demonstrate a high level of engagement and commitment.</a:t>
            </a:r>
          </a:p>
          <a:p>
            <a:r>
              <a:rPr b="1" dirty="0" lang="en-US"/>
              <a:t>Continuous Learning and Improvement</a:t>
            </a:r>
            <a:r>
              <a:rPr dirty="0" lang="en-US"/>
              <a:t>: Employees who actively seek out opportunities for growth, whether through additional training, certifications, or staying current with industry trends, show a commitment to both their personal development and the company's success.</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1"/>
          <p:cNvSpPr>
            <a:spLocks noGrp="1"/>
          </p:cNvSpPr>
          <p:nvPr>
            <p:ph type="title"/>
          </p:nvPr>
        </p:nvSpPr>
        <p:spPr>
          <a:xfrm>
            <a:off x="913795" y="216815"/>
            <a:ext cx="10353762" cy="1508289"/>
          </a:xfrm>
        </p:spPr>
        <p:txBody>
          <a:bodyPr/>
          <a:p>
            <a:r>
              <a:rPr dirty="0" lang="en-IN"/>
              <a:t>MODELLING </a:t>
            </a:r>
          </a:p>
        </p:txBody>
      </p:sp>
      <p:sp>
        <p:nvSpPr>
          <p:cNvPr id="1048613" name="Content Placeholder 2"/>
          <p:cNvSpPr>
            <a:spLocks noGrp="1"/>
          </p:cNvSpPr>
          <p:nvPr>
            <p:ph idx="1"/>
          </p:nvPr>
        </p:nvSpPr>
        <p:spPr>
          <a:xfrm>
            <a:off x="913795" y="1725104"/>
            <a:ext cx="10353762" cy="4066096"/>
          </a:xfrm>
        </p:spPr>
        <p:txBody>
          <a:bodyPr>
            <a:normAutofit/>
          </a:bodyPr>
          <a:p>
            <a:r>
              <a:rPr dirty="0" lang="en-US"/>
              <a:t>Data collection - books and google</a:t>
            </a:r>
          </a:p>
          <a:p>
            <a:r>
              <a:rPr dirty="0" lang="en-US"/>
              <a:t>Data cleaning - Define Data Requirements, Gather Data</a:t>
            </a:r>
          </a:p>
          <a:p>
            <a:r>
              <a:rPr dirty="0" lang="en-US"/>
              <a:t>Techniques - Regular Performance Reviews, Goal Setting and Management</a:t>
            </a:r>
          </a:p>
          <a:p>
            <a:r>
              <a:rPr dirty="0" lang="en-US"/>
              <a:t>Pivot table - to analyze employee performance data can provide valuable insights and help you summarize, analyze, and present performance information effectively</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Title 1"/>
          <p:cNvSpPr>
            <a:spLocks noGrp="1"/>
          </p:cNvSpPr>
          <p:nvPr>
            <p:ph type="title"/>
          </p:nvPr>
        </p:nvSpPr>
        <p:spPr>
          <a:xfrm>
            <a:off x="913795" y="207390"/>
            <a:ext cx="10353761" cy="859410"/>
          </a:xfrm>
        </p:spPr>
        <p:txBody>
          <a:bodyPr/>
          <a:p>
            <a:r>
              <a:rPr dirty="0" lang="en-IN"/>
              <a:t>results</a:t>
            </a:r>
          </a:p>
        </p:txBody>
      </p:sp>
      <p:pic>
        <p:nvPicPr>
          <p:cNvPr id="2097152" name="Content Placeholder 8"/>
          <p:cNvPicPr>
            <a:picLocks noChangeAspect="1" noGrp="1"/>
          </p:cNvPicPr>
          <p:nvPr>
            <p:ph idx="1"/>
          </p:nvPr>
        </p:nvPicPr>
        <p:blipFill>
          <a:blip xmlns:r="http://schemas.openxmlformats.org/officeDocument/2006/relationships" r:embed="rId1"/>
          <a:stretch>
            <a:fillRect/>
          </a:stretch>
        </p:blipFill>
        <p:spPr>
          <a:xfrm>
            <a:off x="3901281" y="1935163"/>
            <a:ext cx="4389437" cy="4389437"/>
          </a:xfrm>
        </p:spPr>
      </p:pic>
      <p:pic>
        <p:nvPicPr>
          <p:cNvPr id="2097153" name="Picture 10"/>
          <p:cNvPicPr>
            <a:picLocks noChangeAspect="1"/>
          </p:cNvPicPr>
          <p:nvPr/>
        </p:nvPicPr>
        <p:blipFill>
          <a:blip xmlns:r="http://schemas.openxmlformats.org/officeDocument/2006/relationships" r:embed="rId2"/>
          <a:stretch>
            <a:fillRect/>
          </a:stretch>
        </p:blipFill>
        <p:spPr>
          <a:xfrm>
            <a:off x="1516931" y="1357313"/>
            <a:ext cx="4433887" cy="4433887"/>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tata harilegasri</dc:creator>
  <cp:lastModifiedBy>Dell</cp:lastModifiedBy>
  <dcterms:created xsi:type="dcterms:W3CDTF">2024-08-29T19:42:20Z</dcterms:created>
  <dcterms:modified xsi:type="dcterms:W3CDTF">2024-09-08T14:54:10Z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288fd04d13394339a5859aaea9f9683d</vt:lpwstr>
  </property>
</Properties>
</file>