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6553201" y="1266824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1046702" y="363219"/>
            <a:ext cx="11529582" cy="1210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7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7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47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z="470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718434"/>
            <a:ext cx="9344653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sz="3600" lang="en-US"/>
              <a:t>STUDENT NAME:</a:t>
            </a:r>
            <a:r>
              <a:rPr sz="3600" lang="en-US"/>
              <a:t> </a:t>
            </a:r>
            <a:r>
              <a:rPr sz="3600" lang="en-US"/>
              <a:t>A</a:t>
            </a:r>
            <a:r>
              <a:rPr sz="3600" lang="en-US"/>
              <a:t>B</a:t>
            </a:r>
            <a:r>
              <a:rPr sz="3600" lang="en-US"/>
              <a:t>I</a:t>
            </a:r>
            <a:r>
              <a:rPr sz="3600" lang="en-US"/>
              <a:t>N</a:t>
            </a:r>
            <a:r>
              <a:rPr sz="3600" lang="en-US"/>
              <a:t>A</a:t>
            </a:r>
            <a:r>
              <a:rPr sz="3600" lang="en-US"/>
              <a:t>YA</a:t>
            </a:r>
            <a:r>
              <a:rPr sz="3600" lang="en-US"/>
              <a:t> </a:t>
            </a:r>
            <a:r>
              <a:rPr sz="3600" lang="en-US"/>
              <a:t>V</a:t>
            </a:r>
            <a:endParaRPr dirty="0" sz="3600" lang="en-US"/>
          </a:p>
          <a:p>
            <a:endParaRPr dirty="0" sz="3600" lang="en-US"/>
          </a:p>
          <a:p>
            <a:r>
              <a:rPr dirty="0" sz="3600" lang="en-US"/>
              <a:t>REGISTER NO:</a:t>
            </a:r>
            <a:r>
              <a:rPr dirty="0" sz="3600" lang="en-US"/>
              <a:t> </a:t>
            </a:r>
            <a:r>
              <a:rPr dirty="0" sz="3600" lang="en-US"/>
              <a:t>3</a:t>
            </a:r>
            <a:r>
              <a:rPr dirty="0" sz="3600" lang="en-US"/>
              <a:t>1</a:t>
            </a:r>
            <a:r>
              <a:rPr dirty="0" sz="3600" lang="en-US"/>
              <a:t>2</a:t>
            </a:r>
            <a:r>
              <a:rPr dirty="0" sz="3600" lang="en-US"/>
              <a:t>2</a:t>
            </a:r>
            <a:r>
              <a:rPr dirty="0" sz="3600" lang="en-US"/>
              <a:t>0</a:t>
            </a:r>
            <a:r>
              <a:rPr dirty="0" sz="3600" lang="en-US"/>
              <a:t>0</a:t>
            </a:r>
            <a:r>
              <a:rPr dirty="0" sz="3600" lang="en-US"/>
              <a:t>1</a:t>
            </a:r>
            <a:r>
              <a:rPr dirty="0" sz="3600" lang="en-US"/>
              <a:t>6</a:t>
            </a:r>
            <a:r>
              <a:rPr dirty="0" sz="3600" lang="en-US"/>
              <a:t>6</a:t>
            </a:r>
            <a:endParaRPr dirty="0" sz="3600" lang="en-US"/>
          </a:p>
          <a:p>
            <a:endParaRPr dirty="0" sz="3600" lang="en-US"/>
          </a:p>
          <a:p>
            <a:r>
              <a:rPr dirty="0" sz="3600" lang="en-US"/>
              <a:t>DEPARTMENT:</a:t>
            </a:r>
            <a:r>
              <a:rPr dirty="0" sz="3600" lang="en-US"/>
              <a:t> COMMERCE</a:t>
            </a:r>
            <a:endParaRPr dirty="0" sz="3600" lang="en-US"/>
          </a:p>
          <a:p>
            <a:r>
              <a:rPr dirty="0" sz="3600" lang="en-US"/>
              <a:t> </a:t>
            </a:r>
            <a:endParaRPr dirty="0" sz="3600" lang="en-US"/>
          </a:p>
          <a:p>
            <a:r>
              <a:rPr dirty="0" sz="3600" lang="en-US"/>
              <a:t>COLLEGE</a:t>
            </a:r>
            <a:r>
              <a:rPr dirty="0" sz="3600" lang="en-US"/>
              <a:t>: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S</a:t>
            </a:r>
            <a:r>
              <a:rPr dirty="0" sz="3600" lang="en-US"/>
              <a:t>.</a:t>
            </a:r>
            <a:r>
              <a:rPr dirty="0" sz="3600" lang="en-US"/>
              <a:t>I</a:t>
            </a:r>
            <a:r>
              <a:rPr dirty="0" sz="3600" lang="en-US"/>
              <a:t>.</a:t>
            </a:r>
            <a:r>
              <a:rPr dirty="0" sz="3600" lang="en-US"/>
              <a:t>V</a:t>
            </a:r>
            <a:r>
              <a:rPr dirty="0" sz="3600" lang="en-US"/>
              <a:t>.</a:t>
            </a:r>
            <a:r>
              <a:rPr dirty="0" sz="3600" lang="en-US"/>
              <a:t>E</a:t>
            </a:r>
            <a:r>
              <a:rPr dirty="0" sz="3600" lang="en-US"/>
              <a:t>.</a:t>
            </a:r>
            <a:r>
              <a:rPr dirty="0" sz="3600" lang="en-US"/>
              <a:t>T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C</a:t>
            </a:r>
            <a:r>
              <a:rPr dirty="0" sz="3600" lang="en-US"/>
              <a:t>O</a:t>
            </a:r>
            <a:r>
              <a:rPr dirty="0" sz="3600" lang="en-US"/>
              <a:t>LLEGE </a:t>
            </a:r>
            <a:endParaRPr dirty="0" sz="3600" lang="en-US"/>
          </a:p>
          <a:p>
            <a:r>
              <a:rPr dirty="0" sz="3600" lang="en-US"/>
              <a:t>           </a:t>
            </a:r>
            <a:endParaRPr dirty="0" sz="36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523999" y="1249679"/>
            <a:ext cx="4572000" cy="471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Analytics Techniques:</a:t>
            </a:r>
            <a:r>
              <a:rPr sz="2800" lang="en-US">
                <a:solidFill>
                  <a:srgbClr val="000000"/>
                </a:solidFill>
              </a:rPr>
              <a:t>_
1. Descriptive (summary stats)
2. Diagnostic (trend analysis)
3. Predictive (forecasting)
4. Prescriptive (recommendations)
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Statistical Models:</a:t>
            </a:r>
            <a:r>
              <a:rPr sz="2800" lang="en-US">
                <a:solidFill>
                  <a:srgbClr val="000000"/>
                </a:solidFill>
              </a:rPr>
              <a:t>_
1. Regression Analysis
2. Correlation Analysis
3. Clustering Analysis
4. Decision Trees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2" y="1505559"/>
            <a:ext cx="8087985" cy="513971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686443" y="995045"/>
            <a:ext cx="4572000" cy="5425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Automates data analysis
2. Enhances accuracy and efficiency
3. Provides real-time insights
4. Boosts employee engagement
5. Drives data-driven decisions
_</a:t>
            </a:r>
            <a:r>
              <a:rPr b="1" sz="2800" lang="en-US">
                <a:solidFill>
                  <a:srgbClr val="000000"/>
                </a:solidFill>
              </a:rPr>
              <a:t>Key Takeaways:_
</a:t>
            </a:r>
            <a:r>
              <a:rPr sz="2800" lang="en-US">
                <a:solidFill>
                  <a:srgbClr val="000000"/>
                </a:solidFill>
              </a:rPr>
              <a:t>1. Improved productivity (20%)
2. Increased accuracy (90%)
3. Reduced analysis time (75%)
4. Enhanced employee experience
5. Informed strategic decisions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4171950" y="-44767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2390774" y="578484"/>
            <a:ext cx="9538339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393479" y="2019299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265896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1952800" y="1356359"/>
            <a:ext cx="7743473" cy="5501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endParaRPr altLang="en-US" lang="zh-CN"/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endParaRPr altLang="en-US" lang="zh-CN"/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endParaRPr altLang="en-US" lang="zh-CN"/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endParaRPr altLang="en-US" lang="zh-CN"/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endParaRPr altLang="en-US" lang="zh-CN"/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922236" y="1124964"/>
            <a:ext cx="4000000" cy="542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</a:t>
            </a:r>
            <a:r>
              <a:rPr b="1" sz="2800" lang="en-US">
                <a:solidFill>
                  <a:srgbClr val="000000"/>
                </a:solidFill>
              </a:rPr>
              <a:t>Manual Data Collection and Analysis:</a:t>
            </a:r>
            <a:r>
              <a:rPr sz="2800" lang="en-US">
                <a:solidFill>
                  <a:srgbClr val="000000"/>
                </a:solidFill>
              </a:rPr>
              <a:t> Spreadsheets and manual processes lead to errors, inefficiencies, and wasted time.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</a:t>
            </a:r>
            <a:r>
              <a:rPr b="1" sz="2800" lang="en-US">
                <a:solidFill>
                  <a:srgbClr val="000000"/>
                </a:solidFill>
              </a:rPr>
              <a:t>Limited Visibility:</a:t>
            </a:r>
            <a:r>
              <a:rPr sz="2800" lang="en-US">
                <a:solidFill>
                  <a:srgbClr val="000000"/>
                </a:solidFill>
              </a:rPr>
              <a:t> Lack of real-time performance insights makes it difficult to identify trends, patterns, and areas for improvement.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</a:t>
            </a:r>
            <a:r>
              <a:rPr b="1" sz="2800" lang="en-US">
                <a:solidFill>
                  <a:srgbClr val="000000"/>
                </a:solidFill>
              </a:rPr>
              <a:t>Inaccurate Assessments: </a:t>
            </a:r>
            <a:r>
              <a:rPr sz="2800" lang="en-US">
                <a:solidFill>
                  <a:srgbClr val="000000"/>
                </a:solidFill>
              </a:rPr>
              <a:t>Subjective evaluations and biased feedback lead to inaccurate performance assessments.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1557336" y="1461135"/>
            <a:ext cx="4572000" cy="4358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Automate employee performance analysis for accuracy, efficiency, and informed decisions.
</a:t>
            </a:r>
            <a:r>
              <a:rPr b="1" sz="2800" lang="en-US">
                <a:solidFill>
                  <a:srgbClr val="000000"/>
                </a:solidFill>
              </a:rPr>
              <a:t>*Key Features</a:t>
            </a:r>
            <a:r>
              <a:rPr sz="2800" lang="en-US">
                <a:solidFill>
                  <a:srgbClr val="000000"/>
                </a:solidFill>
              </a:rPr>
              <a:t>:*
1. Automated data processing
2. Real-time dashboards
3. Customizable reports
4. Trend analysis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423986" y="1314704"/>
            <a:ext cx="4572000" cy="5781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*</a:t>
            </a:r>
            <a:r>
              <a:rPr b="1" sz="2800" lang="en-US">
                <a:solidFill>
                  <a:srgbClr val="000000"/>
                </a:solidFill>
              </a:rPr>
              <a:t>Primary Users:</a:t>
            </a:r>
            <a:r>
              <a:rPr sz="2800" lang="en-US">
                <a:solidFill>
                  <a:srgbClr val="000000"/>
                </a:solidFill>
              </a:rPr>
              <a:t>*
1. HR Managers
2. Team Leads
3. Department Heads
4. Business Analysts
5. Executives
*</a:t>
            </a:r>
            <a:r>
              <a:rPr b="1" sz="2800" lang="en-US">
                <a:solidFill>
                  <a:srgbClr val="000000"/>
                </a:solidFill>
              </a:rPr>
              <a:t>Secondary Users:*
</a:t>
            </a:r>
            <a:r>
              <a:rPr sz="2800" lang="en-US">
                <a:solidFill>
                  <a:srgbClr val="000000"/>
                </a:solidFill>
              </a:rPr>
              <a:t>
1. Employees (self-assessment and feedback)
2. Training and Development Teams
3. Compensation and Benefits Teams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3238882" y="1328421"/>
            <a:ext cx="4572000" cy="5781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Our Solution_
</a:t>
            </a:r>
            <a:r>
              <a:rPr sz="2800" lang="en-US">
                <a:solidFill>
                  <a:srgbClr val="000000"/>
                </a:solidFill>
              </a:rPr>
              <a:t>
Automated Employee Performance Analysis Tool using Excel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Key Features:</a:t>
            </a:r>
            <a:r>
              <a:rPr sz="2800" lang="en-US">
                <a:solidFill>
                  <a:srgbClr val="000000"/>
                </a:solidFill>
              </a:rPr>
              <a:t>_
1. Data Integration
2. Real-time Dashboards
3. Customizable Reports
4. Trend Analysis
5. Recommendations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Value Proposition:</a:t>
            </a:r>
            <a:r>
              <a:rPr sz="2800" lang="en-US">
                <a:solidFill>
                  <a:srgbClr val="000000"/>
                </a:solidFill>
              </a:rPr>
              <a:t>_
</a:t>
            </a:r>
            <a:r>
              <a:rPr sz="2800" lang="en-US">
                <a:solidFill>
                  <a:srgbClr val="000000"/>
                </a:solidFill>
              </a:rPr>
              <a:t>1. Boost Accuracy (90%)
2. Reduce Analysis Time (75%)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852795" y="995045"/>
            <a:ext cx="4572000" cy="6492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Data Points:*
</a:t>
            </a:r>
            <a:r>
              <a:rPr sz="2800" lang="en-US">
                <a:solidFill>
                  <a:srgbClr val="000000"/>
                </a:solidFill>
              </a:rPr>
              <a:t>1. Employee Demographics
2. Performance Metrics (sales, productivity, quality)
3. Time Period Data (monthly, quarterly, yearly)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b="1" sz="2800" lang="en-US">
                <a:solidFill>
                  <a:srgbClr val="000000"/>
                </a:solidFill>
              </a:rPr>
              <a:t>Data Format</a:t>
            </a:r>
            <a:r>
              <a:rPr sz="2800" lang="en-US">
                <a:solidFill>
                  <a:srgbClr val="000000"/>
                </a:solidFill>
              </a:rPr>
              <a:t>:*
1. CSV
2. Excel Files (.xlsx)
3. HR System APIs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b="1" sz="2800" lang="en-US">
                <a:solidFill>
                  <a:srgbClr val="000000"/>
                </a:solidFill>
              </a:rPr>
              <a:t>Data Frequency</a:t>
            </a:r>
            <a:r>
              <a:rPr sz="2800" lang="en-US">
                <a:solidFill>
                  <a:srgbClr val="000000"/>
                </a:solidFill>
              </a:rPr>
              <a:t>:*
1. Quarterly Updates
2. Monthly Snapshots
3. Real-time Integration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743200" y="1300480"/>
            <a:ext cx="4572000" cy="542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Key Differentiators:</a:t>
            </a:r>
            <a:r>
              <a:rPr sz="2800" lang="en-US">
                <a:solidFill>
                  <a:srgbClr val="000000"/>
                </a:solidFill>
              </a:rPr>
              <a:t>_
1. Intelligent Analytics
2. Automated Reporting
3. Real-time Insights
4. Customizable Dashboards
5. Seamless Integration
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_</a:t>
            </a:r>
            <a:r>
              <a:rPr b="1" sz="2800" lang="en-US">
                <a:solidFill>
                  <a:srgbClr val="000000"/>
                </a:solidFill>
              </a:rPr>
              <a:t>Impact</a:t>
            </a:r>
            <a:r>
              <a:rPr sz="2800" lang="en-US">
                <a:solidFill>
                  <a:srgbClr val="000000"/>
                </a:solidFill>
              </a:rPr>
              <a:t>:_
1. 30% Increase in Employee Engagement
2. 25% Reduction in Analysis Time
3. 20% Improvement in Productivity
4. 15% Boost in Accurate Assessments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2024-08-31T05:21:44Z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