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7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3d5c30de4d1dac/Abinaya%20Naan%20Mudhalv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[Abinaya Naan Mudhalvan.xlsx]Sheet3!PivotTable5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280839895013125E-2"/>
          <c:y val="1.4083383807793257E-2"/>
          <c:w val="0.81627403717392466"/>
          <c:h val="0.91231213406016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43145</c:v>
                </c:pt>
                <c:pt idx="1">
                  <c:v>43450</c:v>
                </c:pt>
                <c:pt idx="2">
                  <c:v>38775</c:v>
                </c:pt>
                <c:pt idx="3">
                  <c:v>28364</c:v>
                </c:pt>
                <c:pt idx="4">
                  <c:v>42039</c:v>
                </c:pt>
                <c:pt idx="5">
                  <c:v>33459</c:v>
                </c:pt>
                <c:pt idx="6">
                  <c:v>44055</c:v>
                </c:pt>
                <c:pt idx="7">
                  <c:v>42768</c:v>
                </c:pt>
                <c:pt idx="8">
                  <c:v>36288</c:v>
                </c:pt>
                <c:pt idx="9">
                  <c:v>37286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C-466C-B1BD-03278407753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43524</c:v>
                </c:pt>
                <c:pt idx="1">
                  <c:v>52406</c:v>
                </c:pt>
                <c:pt idx="2">
                  <c:v>61963</c:v>
                </c:pt>
                <c:pt idx="3">
                  <c:v>49670</c:v>
                </c:pt>
                <c:pt idx="4">
                  <c:v>56907</c:v>
                </c:pt>
                <c:pt idx="5">
                  <c:v>84200</c:v>
                </c:pt>
                <c:pt idx="6">
                  <c:v>73596</c:v>
                </c:pt>
                <c:pt idx="7">
                  <c:v>72547</c:v>
                </c:pt>
                <c:pt idx="8">
                  <c:v>61590</c:v>
                </c:pt>
                <c:pt idx="9">
                  <c:v>74282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C-466C-B1BD-03278407753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95623</c:v>
                </c:pt>
                <c:pt idx="1">
                  <c:v>140469</c:v>
                </c:pt>
                <c:pt idx="2">
                  <c:v>116007</c:v>
                </c:pt>
                <c:pt idx="3">
                  <c:v>109217</c:v>
                </c:pt>
                <c:pt idx="4">
                  <c:v>120348</c:v>
                </c:pt>
                <c:pt idx="5">
                  <c:v>93478</c:v>
                </c:pt>
                <c:pt idx="6">
                  <c:v>117792</c:v>
                </c:pt>
                <c:pt idx="7">
                  <c:v>125465</c:v>
                </c:pt>
                <c:pt idx="8">
                  <c:v>130229</c:v>
                </c:pt>
                <c:pt idx="9">
                  <c:v>97030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EC-466C-B1BD-032784077533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187776</c:v>
                </c:pt>
                <c:pt idx="1">
                  <c:v>136114</c:v>
                </c:pt>
                <c:pt idx="2">
                  <c:v>165860</c:v>
                </c:pt>
                <c:pt idx="3">
                  <c:v>186201</c:v>
                </c:pt>
                <c:pt idx="4">
                  <c:v>177402</c:v>
                </c:pt>
                <c:pt idx="5">
                  <c:v>155666</c:v>
                </c:pt>
                <c:pt idx="6">
                  <c:v>169747</c:v>
                </c:pt>
                <c:pt idx="7">
                  <c:v>175196</c:v>
                </c:pt>
                <c:pt idx="8">
                  <c:v>149661</c:v>
                </c:pt>
                <c:pt idx="9">
                  <c:v>180006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EC-466C-B1BD-032784077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239999"/>
        <c:axId val="478240479"/>
      </c:barChart>
      <c:catAx>
        <c:axId val="47823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40479"/>
        <c:crosses val="autoZero"/>
        <c:auto val="1"/>
        <c:lblAlgn val="ctr"/>
        <c:lblOffset val="100"/>
        <c:noMultiLvlLbl val="0"/>
      </c:catAx>
      <c:valAx>
        <c:axId val="47824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3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855863"/>
            <a:ext cx="9401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ABINAYA VENKATESAN</a:t>
            </a:r>
          </a:p>
          <a:p>
            <a:r>
              <a:rPr lang="en-US" sz="2400" dirty="0"/>
              <a:t>REGISTER NO      :  312206349/ unm299bcom(g)2/</a:t>
            </a:r>
          </a:p>
          <a:p>
            <a:pPr lvl="5"/>
            <a:r>
              <a:rPr lang="en-US" sz="2400" dirty="0"/>
              <a:t>F02919C28B80AD5A83C4017A8A6753E8</a:t>
            </a:r>
          </a:p>
          <a:p>
            <a:r>
              <a:rPr lang="en-US" sz="2400" dirty="0"/>
              <a:t>DEPARTMENT     :  B.COM (General)</a:t>
            </a:r>
          </a:p>
          <a:p>
            <a:r>
              <a:rPr lang="en-US" sz="2400" dirty="0"/>
              <a:t>COLLEGE              :  SSKV COLLEGE OF ARTS AND SCIENCE FOR WOMEN</a:t>
            </a:r>
          </a:p>
          <a:p>
            <a:r>
              <a:rPr lang="en-US" sz="2400" dirty="0"/>
              <a:t>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27A4A-65B5-72E8-20B4-B8C48B9EBD78}"/>
              </a:ext>
            </a:extLst>
          </p:cNvPr>
          <p:cNvSpPr txBox="1"/>
          <p:nvPr/>
        </p:nvSpPr>
        <p:spPr>
          <a:xfrm>
            <a:off x="609600" y="1600200"/>
            <a:ext cx="9296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  Data collection     </a:t>
            </a:r>
          </a:p>
          <a:p>
            <a:r>
              <a:rPr lang="en-GB" sz="3200" dirty="0"/>
              <a:t>        </a:t>
            </a:r>
            <a:r>
              <a:rPr lang="en-GB" sz="2400" dirty="0"/>
              <a:t>1. From the </a:t>
            </a:r>
            <a:r>
              <a:rPr lang="en-GB" sz="2400" dirty="0" err="1"/>
              <a:t>kaggle</a:t>
            </a:r>
            <a:r>
              <a:rPr lang="en-GB" sz="2400" dirty="0"/>
              <a:t> the employees data base collected 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           2. Employees data from the </a:t>
            </a:r>
            <a:r>
              <a:rPr lang="en-GB" sz="2400" dirty="0" err="1"/>
              <a:t>kaggle</a:t>
            </a:r>
            <a:r>
              <a:rPr lang="en-GB" sz="2400" dirty="0"/>
              <a:t> has downloaded in the device.                                        .          3. Open in Excel sheet for the further process to do.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3200" dirty="0"/>
              <a:t>Feature collection     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 1. The data collected should be edited with the conditional </a:t>
            </a:r>
            <a:r>
              <a:rPr lang="en-GB" sz="2400" dirty="0" err="1"/>
              <a:t>formating</a:t>
            </a:r>
            <a:r>
              <a:rPr lang="en-GB" sz="2400" dirty="0"/>
              <a:t> .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 2. After thus process next the data should be identify the missing data.        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BD57D-69BC-83DD-859F-30E28C5240FA}"/>
              </a:ext>
            </a:extLst>
          </p:cNvPr>
          <p:cNvSpPr txBox="1"/>
          <p:nvPr/>
        </p:nvSpPr>
        <p:spPr>
          <a:xfrm>
            <a:off x="609600" y="228600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 cleaning  </a:t>
            </a:r>
          </a:p>
          <a:p>
            <a:r>
              <a:rPr lang="en-GB" sz="2400" dirty="0"/>
              <a:t>      </a:t>
            </a:r>
          </a:p>
          <a:p>
            <a:r>
              <a:rPr lang="en-GB" sz="2400" dirty="0"/>
              <a:t>          1. The featured data should be removed by using the Queries and conditions.  </a:t>
            </a:r>
          </a:p>
          <a:p>
            <a:r>
              <a:rPr lang="en-GB" sz="2400" dirty="0"/>
              <a:t>        </a:t>
            </a:r>
          </a:p>
          <a:p>
            <a:r>
              <a:rPr lang="en-GB" sz="2400" dirty="0"/>
              <a:t>          2. Another way is to use the filter to remove the missing data.</a:t>
            </a:r>
          </a:p>
          <a:p>
            <a:r>
              <a:rPr lang="en-GB" sz="2400" dirty="0"/>
              <a:t>      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Performance level     </a:t>
            </a:r>
          </a:p>
          <a:p>
            <a:r>
              <a:rPr lang="en-GB" sz="3200" dirty="0"/>
              <a:t>       </a:t>
            </a:r>
            <a:r>
              <a:rPr lang="en-GB" sz="2400" dirty="0"/>
              <a:t>1. The performance level should made with the multi condition like formula.    </a:t>
            </a:r>
          </a:p>
          <a:p>
            <a:r>
              <a:rPr lang="en-GB" sz="2400" dirty="0"/>
              <a:t>       </a:t>
            </a:r>
          </a:p>
          <a:p>
            <a:r>
              <a:rPr lang="en-GB" sz="2400" dirty="0"/>
              <a:t>         2. The multi condition is =IFS(Z8&gt;=5, "Excellent", Z8&gt;=4, "High", Z8&gt;=3, "Med", Z8&gt;=2, "Low", Z8&gt;=1, " Low")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7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05D1E-666C-117F-174F-8BD8B06D0AF4}"/>
              </a:ext>
            </a:extLst>
          </p:cNvPr>
          <p:cNvSpPr txBox="1"/>
          <p:nvPr/>
        </p:nvSpPr>
        <p:spPr>
          <a:xfrm>
            <a:off x="5334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 Summary </a:t>
            </a:r>
            <a:endParaRPr lang="en-IN" sz="2400" dirty="0"/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  </a:t>
            </a:r>
            <a:r>
              <a:rPr lang="en-GB" sz="2400" dirty="0"/>
              <a:t>1. Pivot table using the employees id and performance level. </a:t>
            </a:r>
          </a:p>
          <a:p>
            <a:r>
              <a:rPr lang="en-GB" sz="2400" dirty="0"/>
              <a:t>    </a:t>
            </a:r>
          </a:p>
          <a:p>
            <a:r>
              <a:rPr lang="en-GB" sz="2400" dirty="0"/>
              <a:t>          2. It includes the filter for gender and the business unit.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3200" dirty="0"/>
              <a:t>Visualization</a:t>
            </a:r>
            <a:r>
              <a:rPr lang="en-GB" sz="2400" dirty="0"/>
              <a:t>   </a:t>
            </a:r>
          </a:p>
          <a:p>
            <a:endParaRPr lang="en-GB" sz="2400" dirty="0"/>
          </a:p>
          <a:p>
            <a:r>
              <a:rPr lang="en-GB" sz="2400" dirty="0"/>
              <a:t>          1. The graphical visualization by using the pivot table.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2. In the insert table the any graph can be chosen. </a:t>
            </a:r>
          </a:p>
          <a:p>
            <a:endParaRPr lang="en-GB" sz="2400" dirty="0"/>
          </a:p>
          <a:p>
            <a:r>
              <a:rPr lang="en-GB" sz="2400" dirty="0"/>
              <a:t>          3. The bar graphs can be created with the pivot table.</a:t>
            </a:r>
            <a:endParaRPr lang="en-IN" sz="3200" dirty="0"/>
          </a:p>
          <a:p>
            <a:r>
              <a:rPr lang="en-IN" sz="32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3715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4314F2-27B0-664E-56A1-1F4ED1F66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93510"/>
              </p:ext>
            </p:extLst>
          </p:nvPr>
        </p:nvGraphicFramePr>
        <p:xfrm>
          <a:off x="990600" y="1295400"/>
          <a:ext cx="9372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9D697-6BE2-2988-AAD7-3B2AEA0055DC}"/>
              </a:ext>
            </a:extLst>
          </p:cNvPr>
          <p:cNvSpPr txBox="1"/>
          <p:nvPr/>
        </p:nvSpPr>
        <p:spPr>
          <a:xfrm>
            <a:off x="755332" y="1600200"/>
            <a:ext cx="7702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medium level employees are higher in number so the organisation has to make the employees to </a:t>
            </a:r>
            <a:r>
              <a:rPr lang="en-IN" sz="2800" dirty="0" err="1"/>
              <a:t>workhard</a:t>
            </a:r>
            <a:r>
              <a:rPr lang="en-IN" sz="2800" dirty="0"/>
              <a:t> to make their level to “High” and “Excellent”.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Low level employees are in more so the institution has to make the employees to be trained and make them to perform “Medium”, “High” and “Excellent”.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81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1468E-F26E-9F82-009F-D16592AC1511}"/>
              </a:ext>
            </a:extLst>
          </p:cNvPr>
          <p:cNvSpPr txBox="1"/>
          <p:nvPr/>
        </p:nvSpPr>
        <p:spPr>
          <a:xfrm>
            <a:off x="834072" y="1905000"/>
            <a:ext cx="6785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</a:t>
            </a:r>
          </a:p>
          <a:p>
            <a:endParaRPr lang="en-IN" sz="2400" dirty="0"/>
          </a:p>
          <a:p>
            <a:r>
              <a:rPr lang="en-IN" sz="2400" dirty="0"/>
              <a:t>        1. The HR team has trouble managing employee data, making it hard to track performance, understand employee trends, and make good decisions. </a:t>
            </a:r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 2. This project will use Excel to fix these problems and make HR work easier and more effective.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.The project “Employees data analysis using Excel” is aims to: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 Collect and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2. By using the filter and conditions to get the level of performance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ofemployees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 By using the pivot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tableto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the chart.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1991-C2E3-C7B8-4847-83F804496E81}"/>
              </a:ext>
            </a:extLst>
          </p:cNvPr>
          <p:cNvSpPr txBox="1"/>
          <p:nvPr/>
        </p:nvSpPr>
        <p:spPr>
          <a:xfrm>
            <a:off x="1219200" y="201930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sz="2800" dirty="0"/>
              <a:t>In the organisational hierarchy like:</a:t>
            </a:r>
          </a:p>
          <a:p>
            <a:r>
              <a:rPr lang="en-IN" sz="2800" dirty="0"/>
              <a:t>     </a:t>
            </a:r>
          </a:p>
          <a:p>
            <a:r>
              <a:rPr lang="en-IN" sz="2800" dirty="0"/>
              <a:t>     1.   Employee</a:t>
            </a:r>
          </a:p>
          <a:p>
            <a:r>
              <a:rPr lang="en-IN" sz="2800" dirty="0"/>
              <a:t>     2.   Employer</a:t>
            </a:r>
          </a:p>
          <a:p>
            <a:r>
              <a:rPr lang="en-IN" sz="2800" dirty="0"/>
              <a:t>     3.   The management</a:t>
            </a:r>
          </a:p>
          <a:p>
            <a:r>
              <a:rPr lang="en-IN" sz="2800" dirty="0"/>
              <a:t>     4.   The industry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2D654-59FF-BA74-13D7-5E6C25FDD8AB}"/>
              </a:ext>
            </a:extLst>
          </p:cNvPr>
          <p:cNvSpPr txBox="1"/>
          <p:nvPr/>
        </p:nvSpPr>
        <p:spPr>
          <a:xfrm>
            <a:off x="2971800" y="1729195"/>
            <a:ext cx="624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Conditional </a:t>
            </a:r>
            <a:r>
              <a:rPr lang="en-IN" sz="2400" dirty="0" err="1"/>
              <a:t>Formating</a:t>
            </a:r>
            <a:r>
              <a:rPr lang="en-IN" sz="2400" dirty="0"/>
              <a:t>  - To identify the    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Filter        - To remove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Formula  - To make the new column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Pivot table  - To make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 Graph chart  - To create the 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67227-271B-EDDD-A382-53725A3E4E74}"/>
              </a:ext>
            </a:extLst>
          </p:cNvPr>
          <p:cNvSpPr txBox="1"/>
          <p:nvPr/>
        </p:nvSpPr>
        <p:spPr>
          <a:xfrm>
            <a:off x="755332" y="1676400"/>
            <a:ext cx="7855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Data set taken from the Kaggle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  set contains the 26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 set we have took for the Project is 9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id in the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Gender is used for filter 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Business unit is used in the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Performance level is used to identify the employees level </a:t>
            </a:r>
          </a:p>
          <a:p>
            <a:r>
              <a:rPr lang="en-IN" sz="2400" dirty="0"/>
              <a:t>of capacity of work done.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DA41A-B91C-BD9B-5CC9-81F1C45D018F}"/>
              </a:ext>
            </a:extLst>
          </p:cNvPr>
          <p:cNvSpPr txBox="1"/>
          <p:nvPr/>
        </p:nvSpPr>
        <p:spPr>
          <a:xfrm>
            <a:off x="2286000" y="1695450"/>
            <a:ext cx="7524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pPr algn="ctr"/>
            <a:r>
              <a:rPr lang="en-IN" sz="2800" dirty="0"/>
              <a:t>The performance level is analysed by giving the multi-condition: </a:t>
            </a:r>
          </a:p>
          <a:p>
            <a:endParaRPr lang="en-IN" sz="2800" dirty="0"/>
          </a:p>
          <a:p>
            <a:r>
              <a:rPr lang="en-IN" sz="2800" dirty="0"/>
              <a:t>                   =IFS(Z8&gt;=5, “Excellent”, Z8&gt;=4, “High”, Z8&gt;=3, “Med”, Z8&gt;=2, “Low”, Z8&gt;=1, “Low”)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</TotalTime>
  <Words>721</Words>
  <Application>Microsoft Office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Gokulakrishnan V</cp:lastModifiedBy>
  <cp:revision>15</cp:revision>
  <dcterms:created xsi:type="dcterms:W3CDTF">2024-03-29T15:07:22Z</dcterms:created>
  <dcterms:modified xsi:type="dcterms:W3CDTF">2024-09-02T11:43:05Z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