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211960093"/>
        <c:axId val="862256633"/>
      </c:barChart>
      <c:catAx>
        <c:axId val="211960093"/>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62256633"/>
        <c:crosses val="autoZero"/>
        <c:lblAlgn val="ctr"/>
        <c:lblOffset val="100"/>
      </c:catAx>
      <c:valAx>
        <c:axId val="862256633"/>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211960093"/>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9A5897F2-67D9-46DF-8410-2EFD3A20CB2F}">
                <a16:creationId xmlns:a16="http://schemas.microsoft.com/office/drawing/2010/main" id="{267B8052-8772-4682-8729-93893BC17927}"/>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9AC8C89D-2F27-41E1-AA4C-65C54FF3E881}">
                <a16:creationId xmlns:a16="http://schemas.microsoft.com/office/drawing/2010/main" id="{D274EE86-50CA-40D7-858B-FDD402E558AF}"/>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68B424BD-9885-4038-8F8F-5A1082D4F513}">
                <a16:creationId xmlns:a16="http://schemas.microsoft.com/office/drawing/2010/main" id="{1FD3022E-7189-4D34-B321-FF06F3F9866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DCE0995-9050-4D09-8EE1-1777662930EB}">
                <a16:creationId xmlns:a16="http://schemas.microsoft.com/office/drawing/2010/main" id="{88B7E39B-5F1B-4B35-9350-297CEA8D4282}"/>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CECACAB-ABF7-4516-91B5-9060A5A28CB7}" type="datetime1">
              <a:t>9/6/2024</a:t>
            </a:fld>
            <a:endParaRPr dirty="0" lang="en-US"/>
          </a:p>
        </p:txBody>
      </p:sp>
      <p:sp>
        <p:nvSpPr>
          <p:cNvPr id="6" name="Holder 6">
            <a:extLst>
              <a:ext uri="{961D6A03-B420-4735-8EC3-FA14A42AEEDE}">
                <a16:creationId xmlns:a16="http://schemas.microsoft.com/office/drawing/2010/main" id="{1AC58EC3-B413-4DDF-B08C-0481DD6B97B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EF7CE32-87D1-481E-88CB-0CF7AA0645E9}" type="slidenum"/>
            <a:endParaRPr dirty="0" lang="en-US"/>
          </a:p>
        </p:txBody>
      </p:sp>
    </p:spTree>
    <p:extLst>
      <p:ext uri="{A3190373-32E1-4F32-8E01-5420DBBCF9B0}">
        <p14:creationId xmlns:p14="http://schemas.microsoft.com/office/powerpoint/2010/main" val="1725608897906"/>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065CC525-1E71-4E0E-B222-74CE7B999284}">
                <a16:creationId xmlns:a16="http://schemas.microsoft.com/office/drawing/2010/main" id="{B1FD9EA7-2C0C-4962-923D-9292B00FF17E}"/>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02CEAE5-5CC8-4DCD-B784-A420AF4CB775}">
                <a16:creationId xmlns:a16="http://schemas.microsoft.com/office/drawing/2010/main" id="{91F8923C-50EA-4743-9820-64D17FAC2373}"/>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04DFF3F7-B7B3-4CF3-8FDA-3A20EBEB11C6}">
                <a16:creationId xmlns:a16="http://schemas.microsoft.com/office/drawing/2010/main" id="{3FBE307C-A0DC-4780-B195-DFB3D8B7E232}"/>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3CC2FDA-099B-4608-9577-49C7732C28AC}">
                <a16:creationId xmlns:a16="http://schemas.microsoft.com/office/drawing/2010/main" id="{0CA5721B-DAB7-4573-A872-C98D18E749C9}"/>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B6877EA-0E70-47BF-9125-0C08B60675EC}" type="datetime1">
              <a:t>9/6/2024</a:t>
            </a:fld>
            <a:endParaRPr dirty="0" lang="en-US"/>
          </a:p>
        </p:txBody>
      </p:sp>
      <p:sp>
        <p:nvSpPr>
          <p:cNvPr id="6" name="Holder 6">
            <a:extLst>
              <a:ext uri="{2CD8D92F-60E9-41D2-8CFE-F9328678652F}">
                <a16:creationId xmlns:a16="http://schemas.microsoft.com/office/drawing/2010/main" id="{7928D8D7-F4A4-421B-BCFE-368516F788D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7DC9CF8-DB55-48B2-B0DA-2718C519FE75}" type="slidenum"/>
            <a:endParaRPr dirty="0" lang="en-US"/>
          </a:p>
        </p:txBody>
      </p:sp>
    </p:spTree>
    <p:extLst>
      <p:ext uri="{23E141AB-A118-43D1-A31B-A2283D457A84}">
        <p14:creationId xmlns:p14="http://schemas.microsoft.com/office/powerpoint/2010/main" val="172560889790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E183898D-867C-4745-9016-5EA893B90657}">
                <a16:creationId xmlns:a16="http://schemas.microsoft.com/office/drawing/2010/main" id="{9A9BF622-112B-46A0-9D03-5A93751BD1B5}"/>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55AB9223-1C4F-4C76-8E15-3FA72B63C265}">
                <a16:creationId xmlns:a16="http://schemas.microsoft.com/office/drawing/2010/main" id="{E02664BF-FB1D-4A44-A586-C4592FE54960}"/>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8747C1B-5FC8-468B-AEE6-0491F01DA8AC}">
                <a16:creationId xmlns:a16="http://schemas.microsoft.com/office/drawing/2010/main" id="{7EE277C7-694C-4866-874C-29C98991BC3A}"/>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63BCF170-6220-4FD7-ACF6-5845341E0457}">
                <a16:creationId xmlns:a16="http://schemas.microsoft.com/office/drawing/2010/main" id="{DC4F69C8-1821-4610-B64F-16D262EC9CF0}"/>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3F32B9E7-845E-4B97-AAB7-9C0DCF6CA903}">
                <a16:creationId xmlns:a16="http://schemas.microsoft.com/office/drawing/2010/main" id="{118C0570-E0AD-41FA-AD52-608FABBA6D6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27B5B029-EA10-440B-9051-1E73C0D26D1B}" type="datetime1">
              <a:t>9/6/2024</a:t>
            </a:fld>
            <a:endParaRPr dirty="0" lang="en-US"/>
          </a:p>
        </p:txBody>
      </p:sp>
      <p:sp>
        <p:nvSpPr>
          <p:cNvPr id="7" name="Holder 7">
            <a:extLst>
              <a:ext uri="{3F37BB86-F2EE-4712-9234-E87B07CC2AAB}">
                <a16:creationId xmlns:a16="http://schemas.microsoft.com/office/drawing/2010/main" id="{5C7C2258-C5D3-4203-A7A1-264E1C123AE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512D347-CB39-4604-A304-3F1DE6F2C402}" type="slidenum"/>
            <a:endParaRPr dirty="0" lang="en-US"/>
          </a:p>
        </p:txBody>
      </p:sp>
    </p:spTree>
    <p:extLst>
      <p:ext uri="{6BDDB119-60BA-44B3-AD95-5A5B7AB9528E}">
        <p14:creationId xmlns:p14="http://schemas.microsoft.com/office/powerpoint/2010/main" val="1725608897909"/>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BF2F48B3-090A-4A0B-99F3-E52DDC4C2E9B}">
                <a16:creationId xmlns:a16="http://schemas.microsoft.com/office/drawing/2010/main" id="{E372F4A0-DCAE-4E1C-8F79-6A6626047B1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29CED745-BB36-45AD-8F52-1C268376DC51}">
                <a16:creationId xmlns:a16="http://schemas.microsoft.com/office/drawing/2010/main" id="{20C2DFFE-8348-4B21-A6BC-1FE7E3C5A700}"/>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9ED1F8F9-68A1-495A-B045-12523A92121D}">
                <a16:creationId xmlns:a16="http://schemas.microsoft.com/office/drawing/2010/main" id="{E1F15FE8-D4D9-44C5-880A-0986F3795D0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724833E-1273-4DB1-B43B-1C0DACE2E511}" type="datetime1">
              <a:t>9/6/2024</a:t>
            </a:fld>
            <a:endParaRPr dirty="0" lang="en-US"/>
          </a:p>
        </p:txBody>
      </p:sp>
      <p:sp>
        <p:nvSpPr>
          <p:cNvPr id="5" name="Holder 5">
            <a:extLst>
              <a:ext uri="{48A7C6C6-3F5B-4B3F-AA60-EFC5574BA540}">
                <a16:creationId xmlns:a16="http://schemas.microsoft.com/office/drawing/2010/main" id="{C1427B58-25BB-4B49-A23E-5CA2DD15F2A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A06C5B4-D0AC-457D-8CDE-F13A21ACC2D4}" type="slidenum"/>
            <a:endParaRPr dirty="0" lang="en-US"/>
          </a:p>
        </p:txBody>
      </p:sp>
    </p:spTree>
    <p:extLst>
      <p:ext uri="{172D6062-E71D-4150-AD37-F30A62328D2C}">
        <p14:creationId xmlns:p14="http://schemas.microsoft.com/office/powerpoint/2010/main" val="1725608897911"/>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A58F153B-924E-4952-BD12-9066014038D7}">
                <a16:creationId xmlns:a16="http://schemas.microsoft.com/office/drawing/2010/main" id="{61DA535E-E4F4-4D17-9094-EE9F7F33D27C}"/>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3649EFB4-C3C0-4695-99FA-2C9A8476DD8B}">
                <a16:creationId xmlns:a16="http://schemas.microsoft.com/office/drawing/2010/main" id="{445130A4-0DEE-463B-A285-9F167EE1145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EE7FEC9C-01B2-4FE0-9FBD-B4107E2C3B19}" type="datetime1">
              <a:t>9/6/2024</a:t>
            </a:fld>
            <a:endParaRPr dirty="0" lang="en-US"/>
          </a:p>
        </p:txBody>
      </p:sp>
      <p:sp>
        <p:nvSpPr>
          <p:cNvPr id="4" name="Holder 4">
            <a:extLst>
              <a:ext uri="{48E8814E-2BD0-4F2A-B6F9-22B1EBD48A59}">
                <a16:creationId xmlns:a16="http://schemas.microsoft.com/office/drawing/2010/main" id="{D9470AD8-8FA2-46FE-96AC-111B11AC168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FFA6946-A490-4F27-8B04-883CE0070289}" type="slidenum"/>
            <a:endParaRPr dirty="0" lang="en-US"/>
          </a:p>
        </p:txBody>
      </p:sp>
    </p:spTree>
    <p:extLst>
      <p:ext uri="{E1846C57-A25F-45F3-ACFE-0AD1EE3F2668}">
        <p14:creationId xmlns:p14="http://schemas.microsoft.com/office/powerpoint/2010/main" val="172560889791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2B0BCDC4-70D8-416C-9041-0382DF26B2B3}">
                <a16:creationId xmlns:a16="http://schemas.microsoft.com/office/drawing/2010/main" id="{77F57BF9-B7CE-46ED-AD6A-8D9A3A85308E}"/>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12A1867D-014B-4A2B-9308-5B8AE2CEBAFA}">
                <a16:creationId xmlns:a16="http://schemas.microsoft.com/office/drawing/2010/main" id="{6A48DCB2-6B46-47F5-B2BA-0CCB03C1EB24}"/>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53059663-14C9-4DF8-80B1-1AC78A91CA53}">
                <a16:creationId xmlns:a16="http://schemas.microsoft.com/office/drawing/2010/main" id="{C0B01377-9B9E-48B7-9ED6-5188DE7F4E06}"/>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4D37551D-C6BE-41AC-8FD1-4BD73EAD0E5B}">
                <a16:creationId xmlns:a16="http://schemas.microsoft.com/office/drawing/2010/main" id="{05B2B97E-DA89-4ACE-A283-BA1BD34EB08C}"/>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8E00E5EA-5E08-4FCA-BCA8-9EE3A256530E}">
                <a16:creationId xmlns:a16="http://schemas.microsoft.com/office/drawing/2010/main" id="{A65E82FA-B416-42CD-8DF0-DC380E90F4C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1F43F747-F1C6-4654-BEB0-036A70B66546}">
                <a16:creationId xmlns:a16="http://schemas.microsoft.com/office/drawing/2010/main" id="{8391271A-8652-41DE-B722-CF01EF1BFAE8}"/>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6E24C2F2-C1C6-45C0-A88F-F1FEB732ED7F}">
                <a16:creationId xmlns:a16="http://schemas.microsoft.com/office/drawing/2010/main" id="{5ED98552-995A-4096-9767-84B4618AD46E}"/>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10726292-2BCE-475E-9386-98CD3042C5A3}">
                <a16:creationId xmlns:a16="http://schemas.microsoft.com/office/drawing/2010/main" id="{D4C1FEC1-56C7-4B3B-896A-8631A22C1E7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55B2F2BB-6201-4691-BB1C-85CAE6478410}">
                <a16:creationId xmlns:a16="http://schemas.microsoft.com/office/drawing/2010/main" id="{982A3D27-CF56-44D6-9611-B347D9A5AE3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813F31F0-BA48-469F-B7F5-A997E97E2403}">
                <a16:creationId xmlns:a16="http://schemas.microsoft.com/office/drawing/2010/main" id="{A7085828-1C13-4767-852F-5811C79850DA}"/>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CA079071-6EA6-4B4D-9B8D-112343C3A5EF}">
                <a16:creationId xmlns:a16="http://schemas.microsoft.com/office/drawing/2010/main" id="{C6A6ABBC-D785-4BDF-B3C9-71C2A58B5A17}"/>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19DAA74B-6159-493F-B720-9B205283FF49}">
                <a16:creationId xmlns:a16="http://schemas.microsoft.com/office/drawing/2010/main" id="{006BEFA2-C367-4F4C-A5B5-907AC6E1BECF}"/>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753CD78B-2704-4C49-87C1-26679C10FBDC}">
                <a16:creationId xmlns:a16="http://schemas.microsoft.com/office/drawing/2010/main" id="{9C4106D6-A1A3-47A0-9280-98B9F53F50A3}"/>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394E1605-E6E4-4B30-8ADE-987DD0BBF817}">
                <a16:creationId xmlns:a16="http://schemas.microsoft.com/office/drawing/2010/main" id="{BEFCBC0E-FC4D-4E41-8C41-445C94D27DE6}"/>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90600E79-FF3B-40BA-89CC-D7648FB53A6F}" type="datetime1">
              <a:t>9/6/2024</a:t>
            </a:fld>
            <a:endParaRPr dirty="0" lang="en-US"/>
          </a:p>
        </p:txBody>
      </p:sp>
      <p:sp>
        <p:nvSpPr>
          <p:cNvPr id="16" name="Holder 6">
            <a:extLst>
              <a:ext uri="{E51ED382-0D65-4678-BABD-9F2A62D5B60C}">
                <a16:creationId xmlns:a16="http://schemas.microsoft.com/office/drawing/2010/main" id="{F9244F2E-83CE-4AE3-A4D7-6A3378F95B54}"/>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87BC9DAA-D0F0-4B95-B184-692EF919D315}"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4D014E66-016A-4FE3-B2A4-ECD0CFD2E460}">
                <a16:creationId xmlns:a16="http://schemas.microsoft.com/office/drawing/2010/main" id="{08D1F52B-D9F0-45A0-A273-53B691E9B0D6}"/>
              </a:ext>
            </a:extLst>
          </p:cNvPr>
          <p:cNvGrpSpPr/>
          <p:nvPr/>
        </p:nvGrpSpPr>
        <p:grpSpPr>
          <a:xfrm rot="0">
            <a:off x="876299" y="990600"/>
            <a:ext cx="1743075" cy="1333500"/>
            <a:chOff x="742950" y="1104900"/>
            <a:chExt cx="1743075" cy="1333500"/>
          </a:xfrm>
        </p:grpSpPr>
        <p:sp>
          <p:nvSpPr>
            <p:cNvPr id="3" name="object 3">
              <a:extLst>
                <a:ext uri="{F7E8CBFA-F9DA-44F1-BFA1-9B7BAEDC4434}">
                  <a16:creationId xmlns:a16="http://schemas.microsoft.com/office/drawing/2010/main" id="{DD8A2BF8-71A7-42CD-85D4-CD463AB4A23C}"/>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68E4CBFF-1BCC-4B17-A591-DC8CB7E33E52}">
                  <a16:creationId xmlns:a16="http://schemas.microsoft.com/office/drawing/2010/main" id="{04D42C15-AE01-4748-8119-D1EC2CFF726B}"/>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E1E5B0FB-0F56-461C-94E7-9AC753EB782D}">
                <a16:creationId xmlns:a16="http://schemas.microsoft.com/office/drawing/2010/main" id="{EB164535-9565-4DFA-8A2B-31121B5B350D}"/>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8403D077-C522-4830-B24E-16FB6FEFA4D2}">
                <a16:creationId xmlns:a16="http://schemas.microsoft.com/office/drawing/2010/main" id="{86EE439B-08FE-430E-B3A8-2EB2FE238619}"/>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55E617F9-114D-43D1-8294-3A9218E34F7B}">
                <a16:creationId xmlns:a16="http://schemas.microsoft.com/office/drawing/2010/main" id="{8C1AB60C-6751-4D4E-B2E4-CECAFBE9FC03}"/>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A5985FEA-F871-43F9-93A3-31D92CC5402B}">
                <a16:creationId xmlns:a16="http://schemas.microsoft.com/office/drawing/2010/main" id="{D15A371C-CD97-47D3-9795-1818E3A780BA}"/>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D0222BB8-068E-4BD0-B634-B637D1730691}">
                <a16:creationId xmlns:a16="http://schemas.microsoft.com/office/drawing/2010/main" id="{01A2099B-3475-4998-9524-7A6E1184989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B035F1B-401B-4416-A15E-A5D7AF0310E4}" type="slidenum"/>
            <a:endParaRPr dirty="0" lang="en-US"/>
          </a:p>
        </p:txBody>
      </p:sp>
      <p:sp>
        <p:nvSpPr>
          <p:cNvPr id="10" name="TextBox 13">
            <a:extLst>
              <a:ext uri="{FED19A7B-3627-4C1E-8237-DEFF35E8933E}">
                <a16:creationId xmlns:a16="http://schemas.microsoft.com/office/drawing/2010/main" id="{2DF91B04-1DDB-433B-A7AE-B1E592D9AA74}"/>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T.ABINAYA</a:t>
            </a:r>
          </a:p>
          <a:p>
            <a:pPr/>
            <a:r>
              <a:rPr dirty="0" lang="en-US" sz="2400"/>
              <a:t>REGISTER NO: 312204969</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9ED9DE3C-4B1E-4C9D-9EB6-7CF758D78473}">
        <p14:creationId xmlns:p14="http://schemas.microsoft.com/office/powerpoint/2010/main" val="172560889791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013553D9-46BA-4626-9CBB-C0EDB7F78283}">
                <a16:creationId xmlns:a16="http://schemas.microsoft.com/office/drawing/2010/main" id="{1542ED57-FA3E-4AB9-A10C-B012990A354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85F5DC31-94A0-406D-BEAD-650C72F2E3BA}">
                <a16:creationId xmlns:a16="http://schemas.microsoft.com/office/drawing/2010/main" id="{A0D47622-D435-4736-A6CB-15ACDCC0C055}"/>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8E7EEAF1-3AFB-4CF9-9357-DB57ECA5D02A}">
                <a16:creationId xmlns:a16="http://schemas.microsoft.com/office/drawing/2010/main" id="{A593EEF6-F7B0-4C2F-AF6B-94FCDDED857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A84D84B8-494D-4513-AC14-22B938DD901E}" type="slidenum"/>
            <a:endParaRPr dirty="0" lang="en-US"/>
          </a:p>
        </p:txBody>
      </p:sp>
      <p:sp>
        <p:nvSpPr>
          <p:cNvPr id="5" name="object 8">
            <a:extLst>
              <a:ext uri="{28C9B75D-02F6-431F-8845-CF8DCD6DAE80}">
                <a16:creationId xmlns:a16="http://schemas.microsoft.com/office/drawing/2010/main" id="{988CA0F6-A187-40D3-BA61-CE4D321E0C89}"/>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8DBC7DEA-97DD-4867-A1B7-9CDF43601DF7}">
                <a16:creationId xmlns:a16="http://schemas.microsoft.com/office/drawing/2010/main" id="{0B68D4D0-9A68-40F4-A1F8-601DC1A05D10}"/>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0545C815-3FF8-4823-9CCC-1BED2ACA79BC}">
        <p14:creationId xmlns:p14="http://schemas.microsoft.com/office/powerpoint/2010/main" val="172560889793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82D02829-EC1D-4543-B2FC-0824E7B9EE21}">
                <a16:creationId xmlns:a16="http://schemas.microsoft.com/office/drawing/2010/main" id="{E751DAFC-5971-4B09-87F4-DC38654931A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BFDEE24A-E07C-4960-BBD2-075B19FFB704}">
                <a16:creationId xmlns:a16="http://schemas.microsoft.com/office/drawing/2010/main" id="{C1A2FB09-B654-4930-B43A-082C316B4864}"/>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6E76C19D-DE1D-4308-B065-4606130EA62F}">
                <a16:creationId xmlns:a16="http://schemas.microsoft.com/office/drawing/2010/main" id="{2228B116-BEE7-4C84-BDFE-EEBDA7689BD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EC695464-48D5-46EE-9ED9-D074710844AD}">
                <a16:creationId xmlns:a16="http://schemas.microsoft.com/office/drawing/2010/main" id="{50A82B29-6C7F-406D-B031-C1CBC0B901DC}"/>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E64AC2D4-4628-48DB-8CE1-333332678F32}">
                <a16:creationId xmlns:a16="http://schemas.microsoft.com/office/drawing/2010/main" id="{07360F55-EAC2-4340-A0BC-FCC285163529}"/>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119DE311-3E06-4D39-B247-D082E076446F}">
                <a16:creationId xmlns:a16="http://schemas.microsoft.com/office/drawing/2010/main" id="{2C39795D-1D2C-4B69-B1BC-C09EC59B782C}"/>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3D56E2CE-694B-42A4-BCC4-9D9F275DB977}" type="slidenum"/>
            <a:endParaRPr dirty="0" lang="en-US"/>
          </a:p>
        </p:txBody>
      </p:sp>
      <p:graphicFrame>
        <p:nvGraphicFramePr>
          <p:cNvPr id="8" name="图表 1">
            <a:extLst>
              <a:ext uri="{C8E14242-2548-413F-BEC4-F007B96F1230}">
                <a16:creationId xmlns:a16="http://schemas.microsoft.com/office/drawing/2010/main" id="{E85EC659-5576-4B45-A908-01B1397ECFFC}"/>
              </a:ext>
            </a:extLst>
          </p:cNvPr>
          <p:cNvGraphicFramePr/>
          <p:nvPr/>
        </p:nvGraphicFramePr>
        <p:xfrm rot="0">
          <a:off x="1339763" y="1847330"/>
          <a:ext cx="8276388" cy="4353678"/>
        </p:xfrm>
        <a:graphic>
          <a:graphicData uri="http://schemas.openxmlformats.org/drawingml/2006/chart">
            <c:chart r:id="rId3"/>
          </a:graphicData>
        </a:graphic>
      </p:graphicFrame>
    </p:spTree>
    <p:extLst>
      <p:ext uri="{D1B98802-D532-402E-BCC4-09CE1C7AA198}">
        <p14:creationId xmlns:p14="http://schemas.microsoft.com/office/powerpoint/2010/main" val="172560889794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A67D38F3-4059-4BA6-BE4F-0651EE88F9B2}">
                <a16:creationId xmlns:a16="http://schemas.microsoft.com/office/drawing/2010/main" id="{EAC9BA96-B63A-49EC-A966-DED2B734F2C4}"/>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D6E72164-7B5A-4396-B8E9-04462D03F67E}">
                <a16:creationId xmlns:a16="http://schemas.microsoft.com/office/drawing/2010/main" id="{5F7F2D4A-995F-49F7-A4A5-CE1B2A05DD19}"/>
              </a:ext>
            </a:extLst>
          </p:cNvPr>
          <p:cNvGraphicFramePr/>
          <p:nvPr/>
        </p:nvGraphicFramePr>
        <p:xfrm rot="0">
          <a:off x="609600" y="1577340"/>
          <a:ext cx="4335780" cy="3095235"/>
        </p:xfrm>
        <a:graphic>
          <a:graphicData uri="http://schemas.openxmlformats.org/drawingml/2006/chart">
            <c:chart r:id="rId2"/>
          </a:graphicData>
        </a:graphic>
      </p:graphicFrame>
    </p:spTree>
    <p:extLst>
      <p:ext uri="{29EA3321-5B73-40E5-8E28-BA6054951BF2}">
        <p14:creationId xmlns:p14="http://schemas.microsoft.com/office/powerpoint/2010/main" val="1725608897949"/>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95275E9F-D8B8-405E-B018-B9D565D3FBB3}">
                <a16:creationId xmlns:a16="http://schemas.microsoft.com/office/drawing/2010/main" id="{ADE10B57-9D34-4227-B154-4BDDBCA39B7A}"/>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3D8A1174-12EB-4006-AAFB-E21E98E9B5C3}">
                <a16:creationId xmlns:a16="http://schemas.microsoft.com/office/drawing/2010/main" id="{383285C5-00B6-45EF-9B8E-FF481CD48736}"/>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3D84635F-C5D8-4CF9-B187-064CE6A6EB52}">
        <p14:creationId xmlns:p14="http://schemas.microsoft.com/office/powerpoint/2010/main" val="1725608897951"/>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E693B93A-AAE6-4844-936C-0A7550DB7B58}">
                <a16:creationId xmlns:a16="http://schemas.microsoft.com/office/drawing/2010/main" id="{EB3FD4E9-FCB9-44F5-AEF8-C7A3EA8E2C1F}"/>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F119B3C6-E47F-44CC-A9E1-10A94744ADEB}">
        <p14:creationId xmlns:p14="http://schemas.microsoft.com/office/powerpoint/2010/main" val="1725608897952"/>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69AC8A5C-B304-4B20-BD4A-7C082F2F9890}">
                <a16:creationId xmlns:a16="http://schemas.microsoft.com/office/drawing/2010/main" id="{8A6C4A18-B3AF-4464-84EE-9E4CE1467F4C}"/>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61F2E293-A557-4C8B-9018-44E8DFC7E467}">
                <a16:creationId xmlns:a16="http://schemas.microsoft.com/office/drawing/2010/main" id="{1FF27AEF-A58D-4F09-85D5-A082D96C2216}"/>
              </a:ext>
            </a:extLst>
          </p:cNvPr>
          <p:cNvGrpSpPr/>
          <p:nvPr/>
        </p:nvGrpSpPr>
        <p:grpSpPr>
          <a:xfrm rot="0">
            <a:off x="7443849" y="0"/>
            <a:ext cx="4752975" cy="6863080"/>
            <a:chOff x="7443849" y="0"/>
            <a:chExt cx="4752975" cy="6863080"/>
          </a:xfrm>
        </p:grpSpPr>
        <p:sp>
          <p:nvSpPr>
            <p:cNvPr id="4" name="object 4">
              <a:extLst>
                <a:ext uri="{A016998B-60FC-48CB-95C5-1B3ACEB2F6D4}">
                  <a16:creationId xmlns:a16="http://schemas.microsoft.com/office/drawing/2010/main" id="{C9223220-0C4C-4D23-A338-9F6AE1E15A07}"/>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29AA450D-FB2B-4CA4-ACDF-219594DC75CD}">
                  <a16:creationId xmlns:a16="http://schemas.microsoft.com/office/drawing/2010/main" id="{2E35EE19-5565-43B8-9892-652157BC8DC6}"/>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9AF83BB3-B10E-4E3A-9149-CE1E530A99BF}">
                  <a16:creationId xmlns:a16="http://schemas.microsoft.com/office/drawing/2010/main" id="{B4CE2099-66D5-43E2-BDA3-48F8DC1D2775}"/>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81F4FE6-C15A-4AF5-942D-146066B03D82}">
                  <a16:creationId xmlns:a16="http://schemas.microsoft.com/office/drawing/2010/main" id="{58C3D992-78C9-4004-BC48-A3BF405E479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5DB28FCE-3B57-4C95-BAAB-63A2899F8CCC}">
                  <a16:creationId xmlns:a16="http://schemas.microsoft.com/office/drawing/2010/main" id="{2C60CAC9-2C82-44CD-B172-955915F39A70}"/>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0E83092A-FBF6-452C-8FA7-1396994965F9}">
                  <a16:creationId xmlns:a16="http://schemas.microsoft.com/office/drawing/2010/main" id="{80195C85-3004-4203-A5A5-ABA62238E30A}"/>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D0D899C4-044F-4712-85AD-9190131BE668}">
                  <a16:creationId xmlns:a16="http://schemas.microsoft.com/office/drawing/2010/main" id="{D42D1AED-5ACB-4F0A-86BB-1F2C7B6E256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83A4316-1F18-4F96-8173-9184C15D1279}">
                  <a16:creationId xmlns:a16="http://schemas.microsoft.com/office/drawing/2010/main" id="{79F4BC6B-FCC6-4968-B708-C080DE8992BD}"/>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4AA9C2C3-CD5A-45DA-AB74-C1F2F2E8E358}">
                  <a16:creationId xmlns:a16="http://schemas.microsoft.com/office/drawing/2010/main" id="{F438F82F-9BBF-4859-8FA6-23B29C6C156F}"/>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F5DEE962-2F43-4235-8ED7-9813393DEF3A}">
                <a16:creationId xmlns:a16="http://schemas.microsoft.com/office/drawing/2010/main" id="{D3A5E743-C797-4227-88C5-2418205A041A}"/>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F89800FC-6182-4A2C-82CA-52FC4131E372}">
                <a16:creationId xmlns:a16="http://schemas.microsoft.com/office/drawing/2010/main" id="{270A9ADA-41F1-4680-BB63-30759811221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E9C1F4E8-87FD-4D40-B45E-B1C3B560A482}">
                <a16:creationId xmlns:a16="http://schemas.microsoft.com/office/drawing/2010/main" id="{D094081D-5A7C-4B0A-80CC-1788CA3B7ED7}"/>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60826118-BCD4-409C-B667-E111D2E2826D}">
                <a16:creationId xmlns:a16="http://schemas.microsoft.com/office/drawing/2010/main" id="{ADCEF1BA-A109-4640-92DA-820C9DAF2E3F}"/>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0A77F83C-40B6-44AC-B55D-07C8FEBDBCF9}">
                <a16:creationId xmlns:a16="http://schemas.microsoft.com/office/drawing/2010/main" id="{29CCB149-3C7E-4F53-A1A5-45555C8F618C}"/>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F3D78EC5-2D38-4EF5-8CCA-ED9418952299}">
                <a16:creationId xmlns:a16="http://schemas.microsoft.com/office/drawing/2010/main" id="{BF4B84CD-0D83-47B2-948D-05AC5E429C63}"/>
              </a:ext>
            </a:extLst>
          </p:cNvPr>
          <p:cNvGrpSpPr/>
          <p:nvPr/>
        </p:nvGrpSpPr>
        <p:grpSpPr>
          <a:xfrm rot="0">
            <a:off x="466725" y="6410325"/>
            <a:ext cx="3705225" cy="295275"/>
            <a:chOff x="466725" y="6410325"/>
            <a:chExt cx="3705225" cy="295275"/>
          </a:xfrm>
        </p:grpSpPr>
        <p:pic>
          <p:nvPicPr>
            <p:cNvPr id="19" name="object 19">
              <a:extLst>
                <a:ext uri="{AD6E3B55-9C77-4D78-A663-9DF3AAD44C74}">
                  <a16:creationId xmlns:a16="http://schemas.microsoft.com/office/drawing/2010/main" id="{A66930B0-031C-4803-A592-D2D3F79A5773}"/>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F0B5EE21-B506-4614-9315-FA55D7EEE7A3}">
                  <a16:creationId xmlns:a16="http://schemas.microsoft.com/office/drawing/2010/main" id="{E06BFF18-CBF4-4380-BCD6-1B94D16E7063}"/>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FD4DE143-3F7F-4D9D-92BA-72EF454235C3}">
                <a16:creationId xmlns:a16="http://schemas.microsoft.com/office/drawing/2010/main" id="{B8508495-8DC1-48C4-8B2F-BDF9AAA79480}"/>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43DA5EA-94EF-4D9C-A843-A1B37DE4D50F}" type="slidenum"/>
            <a:endParaRPr dirty="0" lang="en-US"/>
          </a:p>
        </p:txBody>
      </p:sp>
      <p:sp>
        <p:nvSpPr>
          <p:cNvPr id="22" name="TextBox 22">
            <a:extLst>
              <a:ext uri="{29184165-6B1B-47F5-A421-781C7B2BE6B6}">
                <a16:creationId xmlns:a16="http://schemas.microsoft.com/office/drawing/2010/main" id="{BF7AA919-9682-452C-9580-7E24BA3ED058}"/>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35944833-5A22-4029-B84C-2142470955A0}">
        <p14:creationId xmlns:p14="http://schemas.microsoft.com/office/powerpoint/2010/main" val="172560889792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F067F5DE-3A3E-4FC2-A590-98B27AAC31A3}">
                <a16:creationId xmlns:a16="http://schemas.microsoft.com/office/drawing/2010/main" id="{9961E5B7-82C7-43F8-8867-0BBCA1A9DB78}"/>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D7B9A8B0-1116-463F-8B00-5DAA1B0FFF03}">
                <a16:creationId xmlns:a16="http://schemas.microsoft.com/office/drawing/2010/main" id="{79F33930-FA34-45D3-B8AC-192B5946F9CE}"/>
              </a:ext>
            </a:extLst>
          </p:cNvPr>
          <p:cNvGrpSpPr/>
          <p:nvPr/>
        </p:nvGrpSpPr>
        <p:grpSpPr>
          <a:xfrm rot="0">
            <a:off x="7443849" y="0"/>
            <a:ext cx="4752975" cy="6863080"/>
            <a:chOff x="7443849" y="0"/>
            <a:chExt cx="4752975" cy="6863080"/>
          </a:xfrm>
        </p:grpSpPr>
        <p:sp>
          <p:nvSpPr>
            <p:cNvPr id="4" name="object 4">
              <a:extLst>
                <a:ext uri="{BEB3B4F8-7580-42A4-9A1E-69DE82F6A000}">
                  <a16:creationId xmlns:a16="http://schemas.microsoft.com/office/drawing/2010/main" id="{AB4623A8-10BA-45C4-9830-8563B91D91C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EE1E78DE-6249-4B7B-983B-BBDB7C6BF748}">
                  <a16:creationId xmlns:a16="http://schemas.microsoft.com/office/drawing/2010/main" id="{C6822C66-94F1-41C7-8164-0E6863BB4E6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A4D2D546-3A5D-49F4-972E-FB516C37595A}">
                  <a16:creationId xmlns:a16="http://schemas.microsoft.com/office/drawing/2010/main" id="{89E45713-DC76-4BBD-BAEF-F52A8918B63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CC3AA3BA-31FA-48F4-9A9C-8665B38E4D39}">
                  <a16:creationId xmlns:a16="http://schemas.microsoft.com/office/drawing/2010/main" id="{25B52E18-8D24-4F7C-BA2F-370E9F6A168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6F0BFA35-3C76-4EC2-BB68-9C545412DA51}">
                  <a16:creationId xmlns:a16="http://schemas.microsoft.com/office/drawing/2010/main" id="{150D0298-21B0-4CCA-B089-8B7DC9E4AF8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E07332E4-7BF8-4119-BCA5-FC4B34EDCB29}">
                  <a16:creationId xmlns:a16="http://schemas.microsoft.com/office/drawing/2010/main" id="{C07FEE26-C7AB-4EC1-8738-DF49912BF91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C8D1A6DD-191B-492E-9BF3-4B67B91517BD}">
                  <a16:creationId xmlns:a16="http://schemas.microsoft.com/office/drawing/2010/main" id="{0ABB1E6D-E51A-4BF2-9EC2-9C6E1B1BF373}"/>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33CF0ADF-38FD-4E76-9244-F7A2F5E89B28}">
                  <a16:creationId xmlns:a16="http://schemas.microsoft.com/office/drawing/2010/main" id="{7C4F4A03-6F24-4811-8069-B712ECD3195B}"/>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E046CAB3-D7BA-40D8-AF51-1D874E2D9C3A}">
                  <a16:creationId xmlns:a16="http://schemas.microsoft.com/office/drawing/2010/main" id="{4FC5E7BB-00AB-44FF-8D81-A485E9B7E5C7}"/>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EBD307F3-2A2C-4E38-A3B5-01ECBE050927}">
                <a16:creationId xmlns:a16="http://schemas.microsoft.com/office/drawing/2010/main" id="{29E13563-C216-42FC-A4E0-FD87C8F2D305}"/>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55DE577B-30F2-4C82-9268-AA225BF5665E}">
                <a16:creationId xmlns:a16="http://schemas.microsoft.com/office/drawing/2010/main" id="{EE54420C-FAB4-4838-ABC5-F17B8CA5FBFB}"/>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7EF47535-DE11-4C50-8CE3-F7CF0F676A77}">
                <a16:creationId xmlns:a16="http://schemas.microsoft.com/office/drawing/2010/main" id="{45925C48-0890-47FD-BAA2-26A8458594AE}"/>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A1D05A00-DF9D-46C6-96E5-0195E4712181}">
                <a16:creationId xmlns:a16="http://schemas.microsoft.com/office/drawing/2010/main" id="{9AA6E9A5-ECCE-460D-9C7F-93DEC9E99F37}"/>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F4E09443-988B-4FEE-B03E-AEFCA0C122F6}">
                <a16:creationId xmlns:a16="http://schemas.microsoft.com/office/drawing/2010/main" id="{B91358FE-7C8F-4D1F-8133-59F953A78F7D}"/>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87B4E30E-5E4C-4A50-93EF-1079DE9DC5E8}">
                <a16:creationId xmlns:a16="http://schemas.microsoft.com/office/drawing/2010/main" id="{78FE7505-07C0-4479-BE98-72AFDFB2A10B}"/>
              </a:ext>
            </a:extLst>
          </p:cNvPr>
          <p:cNvGrpSpPr/>
          <p:nvPr/>
        </p:nvGrpSpPr>
        <p:grpSpPr>
          <a:xfrm rot="0">
            <a:off x="47625" y="3819523"/>
            <a:ext cx="4124325" cy="3009900"/>
            <a:chOff x="47625" y="3819523"/>
            <a:chExt cx="4124325" cy="3009900"/>
          </a:xfrm>
        </p:grpSpPr>
        <p:pic>
          <p:nvPicPr>
            <p:cNvPr id="19" name="object 19">
              <a:extLst>
                <a:ext uri="{A15A8B93-0BCE-4C27-A9E5-8A726CA975D0}">
                  <a16:creationId xmlns:a16="http://schemas.microsoft.com/office/drawing/2010/main" id="{DE8EF82C-B305-49AE-9416-D48D854FB253}"/>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FCB31C2C-B646-4BD1-BF52-A2BCC020C432}">
                  <a16:creationId xmlns:a16="http://schemas.microsoft.com/office/drawing/2010/main" id="{A336D883-5CB7-4E8E-9A36-4F894F475F5A}"/>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3F7B311A-F4F6-4897-ACC7-69D31CC22C53}">
                <a16:creationId xmlns:a16="http://schemas.microsoft.com/office/drawing/2010/main" id="{5800F867-15AE-414F-BE44-5C207EE74719}"/>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F10F21B8-E8E1-4BFC-9082-6EA2FE4F084A}">
                <a16:creationId xmlns:a16="http://schemas.microsoft.com/office/drawing/2010/main" id="{C6994081-1F8B-433E-876D-3CD1E7D9229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4C45E30-A630-44C7-8A5B-CC780C8677DA}" type="slidenum"/>
            <a:endParaRPr dirty="0" lang="en-US"/>
          </a:p>
        </p:txBody>
      </p:sp>
      <p:sp>
        <p:nvSpPr>
          <p:cNvPr id="23" name="TextBox 22">
            <a:extLst>
              <a:ext uri="{56CB0E32-39DC-4374-B4AB-511A547E0987}">
                <a16:creationId xmlns:a16="http://schemas.microsoft.com/office/drawing/2010/main" id="{F76FD7DC-15AE-4EE5-B690-9006376C8254}"/>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5820DB3E-97D4-4DBE-9E84-B98E4C669CFB}">
        <p14:creationId xmlns:p14="http://schemas.microsoft.com/office/powerpoint/2010/main" val="1725608897923"/>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A9BAACF8-1FC3-4C6C-BDBA-771FF911C615}">
                <a16:creationId xmlns:a16="http://schemas.microsoft.com/office/drawing/2010/main" id="{61E29635-4467-458E-A522-404EB339171C}"/>
              </a:ext>
            </a:extLst>
          </p:cNvPr>
          <p:cNvGrpSpPr/>
          <p:nvPr/>
        </p:nvGrpSpPr>
        <p:grpSpPr>
          <a:xfrm rot="0">
            <a:off x="7991474" y="2933700"/>
            <a:ext cx="2762250" cy="3257550"/>
            <a:chOff x="7991474" y="2933700"/>
            <a:chExt cx="2762250" cy="3257550"/>
          </a:xfrm>
        </p:grpSpPr>
        <p:sp>
          <p:nvSpPr>
            <p:cNvPr id="3" name="object 3">
              <a:extLst>
                <a:ext uri="{D4B800D9-8819-4497-B90E-35410E7A51DD}">
                  <a16:creationId xmlns:a16="http://schemas.microsoft.com/office/drawing/2010/main" id="{2ABB6957-A4CC-4C48-872F-797798F6C573}"/>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E0E1E147-AB6F-44BD-A5DD-A9F0795C6154}">
                  <a16:creationId xmlns:a16="http://schemas.microsoft.com/office/drawing/2010/main" id="{B9D89B71-F506-47BE-AE77-2BC0CDC57AF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9959980-F59B-4FD6-AA7C-3FB795914980}">
                  <a16:creationId xmlns:a16="http://schemas.microsoft.com/office/drawing/2010/main" id="{512B9173-2CCF-4C4D-A956-177BE8D157FF}"/>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72461BC8-1D08-49D1-9CBE-D46783EB6B2E}">
                <a16:creationId xmlns:a16="http://schemas.microsoft.com/office/drawing/2010/main" id="{99199853-0A51-4C3C-B9C3-95319BAFEDEC}"/>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0AF53881-A601-44C5-87D1-EB5522283C0B}">
                <a16:creationId xmlns:a16="http://schemas.microsoft.com/office/drawing/2010/main" id="{BE528E39-C1FF-46E5-8B0A-BBC45785F84A}"/>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75F5D93D-4724-4111-BE8E-86A260682AD1}">
                <a16:creationId xmlns:a16="http://schemas.microsoft.com/office/drawing/2010/main" id="{D9A216A9-6364-473A-A7CB-576AC59291B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FB557C5B-BE7B-4B44-9A74-E18F4BCDC887}" type="slidenum"/>
            <a:endParaRPr dirty="0" lang="en-US"/>
          </a:p>
        </p:txBody>
      </p:sp>
      <p:sp>
        <p:nvSpPr>
          <p:cNvPr id="9" name="TextBox 10">
            <a:extLst>
              <a:ext uri="{A4EE6D07-680A-4390-82AF-9940F36EF657}">
                <a16:creationId xmlns:a16="http://schemas.microsoft.com/office/drawing/2010/main" id="{865AD1F9-1E94-4F4F-AF6C-8BD4B72646F2}"/>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F6A4B57F-5260-4DD2-81CF-719C2018378F}">
        <p14:creationId xmlns:p14="http://schemas.microsoft.com/office/powerpoint/2010/main" val="172560889792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8AD1C4D8-2DF7-4813-A156-D19BE5BC331E}">
                <a16:creationId xmlns:a16="http://schemas.microsoft.com/office/drawing/2010/main" id="{3DC861D3-A211-4DD1-966C-07D1DA56D5EE}"/>
              </a:ext>
            </a:extLst>
          </p:cNvPr>
          <p:cNvGrpSpPr/>
          <p:nvPr/>
        </p:nvGrpSpPr>
        <p:grpSpPr>
          <a:xfrm rot="0">
            <a:off x="8658225" y="2647950"/>
            <a:ext cx="3533775" cy="3810000"/>
            <a:chOff x="8658225" y="2647950"/>
            <a:chExt cx="3533775" cy="3810000"/>
          </a:xfrm>
        </p:grpSpPr>
        <p:sp>
          <p:nvSpPr>
            <p:cNvPr id="3" name="object 3">
              <a:extLst>
                <a:ext uri="{E156EC4A-6B5F-4CEA-B83B-F48927AC14FF}">
                  <a16:creationId xmlns:a16="http://schemas.microsoft.com/office/drawing/2010/main" id="{7CABC948-D753-4ECE-9995-F6FB31A6B77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DE7919E7-E2BE-4135-82C5-0488107B39A9}">
                  <a16:creationId xmlns:a16="http://schemas.microsoft.com/office/drawing/2010/main" id="{91303F01-7AF1-4D7A-AB3A-AA9614CB900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73B68A63-33A9-4E1D-BCA9-395155ACF1E4}">
                  <a16:creationId xmlns:a16="http://schemas.microsoft.com/office/drawing/2010/main" id="{14BD8B6D-78B2-42F3-AB5D-35C4B9FF7F87}"/>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F46EC44B-7F6C-44E2-8E2E-0CA8947275BA}">
                <a16:creationId xmlns:a16="http://schemas.microsoft.com/office/drawing/2010/main" id="{570744AD-C550-42FA-BE89-03A4951EF3E3}"/>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197D8E8D-C3E5-4CBA-B2F0-5A042D7B2773}">
                <a16:creationId xmlns:a16="http://schemas.microsoft.com/office/drawing/2010/main" id="{21ACD9F5-55F2-4A04-A81F-E15308474439}"/>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C42EC7E7-E376-4E60-9FF7-8296234953A8}">
                <a16:creationId xmlns:a16="http://schemas.microsoft.com/office/drawing/2010/main" id="{47ECF5F6-2F25-42B6-BB7A-9F9E665050E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3CFE7BB-0EC7-4098-8F5E-04382F68B638}" type="slidenum"/>
            <a:endParaRPr dirty="0" lang="en-US"/>
          </a:p>
        </p:txBody>
      </p:sp>
      <p:sp>
        <p:nvSpPr>
          <p:cNvPr id="9" name="TextBox 13">
            <a:extLst>
              <a:ext uri="{ABFCB5EA-B312-4591-AA49-C2C24163B529}">
                <a16:creationId xmlns:a16="http://schemas.microsoft.com/office/drawing/2010/main" id="{054C2EB2-4470-4C98-B03E-AF68E11BB695}"/>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5C01464E-E912-45E6-B63B-821FA6FEE3A6}">
        <p14:creationId xmlns:p14="http://schemas.microsoft.com/office/powerpoint/2010/main" val="172560889792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AF084DE5-071B-43F6-9BFF-EB9B12931850}">
                <a16:creationId xmlns:a16="http://schemas.microsoft.com/office/drawing/2010/main" id="{8A7CA0E5-0D6F-4960-A099-8FA325D79EC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305E0E1C-6EAF-40A5-93E6-12B28DE1AF90}">
                <a16:creationId xmlns:a16="http://schemas.microsoft.com/office/drawing/2010/main" id="{09399C7F-DD8B-478B-AC7A-A59D3F024C0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879BBA4F-C8A0-458F-8D31-BBB9FFFB406D}">
                <a16:creationId xmlns:a16="http://schemas.microsoft.com/office/drawing/2010/main" id="{4CC9A799-0D40-4E1C-AF76-68678556391E}"/>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E6007286-AB24-4657-A957-CECEF152B144}">
                <a16:creationId xmlns:a16="http://schemas.microsoft.com/office/drawing/2010/main" id="{12E54322-C613-4EB5-91CE-8B814CE723ED}"/>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8139AB96-1C20-4137-80D8-2A5574192677}">
                <a16:creationId xmlns:a16="http://schemas.microsoft.com/office/drawing/2010/main" id="{24ED88A0-0195-4E07-9E50-765BE233143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3AD9124-760D-4615-8C56-C535C77906AA}" type="slidenum"/>
            <a:endParaRPr dirty="0" lang="en-US"/>
          </a:p>
        </p:txBody>
      </p:sp>
      <p:sp>
        <p:nvSpPr>
          <p:cNvPr id="7" name="TextBox 8">
            <a:extLst>
              <a:ext uri="{D59CA4DC-F573-40CA-AB51-15A304BB39EA}">
                <a16:creationId xmlns:a16="http://schemas.microsoft.com/office/drawing/2010/main" id="{710E4E4C-A9AC-4FD9-BFC3-CAF87D7BB30B}"/>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1131B038-FBC1-4F3B-A730-704756F16C41}">
        <p14:creationId xmlns:p14="http://schemas.microsoft.com/office/powerpoint/2010/main" val="172560889792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EBB65FF4-C4FD-47CD-AC9D-E72E353B4AF9}">
                <a16:creationId xmlns:a16="http://schemas.microsoft.com/office/drawing/2010/main" id="{406F7BC4-B3DC-4F72-83C6-02DDA463AC33}"/>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9ED5C366-0999-4CB5-8654-6E4D89433CA1}">
                <a16:creationId xmlns:a16="http://schemas.microsoft.com/office/drawing/2010/main" id="{FAD128A1-7211-4E9E-BDC5-EBFB51CAC5EA}"/>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BD0CE051-7F43-4A32-A072-8A0F0E4F5860}">
                <a16:creationId xmlns:a16="http://schemas.microsoft.com/office/drawing/2010/main" id="{AC0C5100-60C2-420A-95EB-02C18FC9F8FF}"/>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18C044EA-AA71-4B51-97F7-127B672C02FE}">
                <a16:creationId xmlns:a16="http://schemas.microsoft.com/office/drawing/2010/main" id="{DC9D3F55-522C-4AC1-BED9-4CCCDCA93D99}"/>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95865A10-A9F1-4836-8237-79A43942509F}" type="slidenum"/>
            <a:endParaRPr dirty="0" lang="en-US"/>
          </a:p>
        </p:txBody>
      </p:sp>
      <p:sp>
        <p:nvSpPr>
          <p:cNvPr id="6" name="TextBox 9">
            <a:extLst>
              <a:ext uri="{29C91E87-8E41-42BE-A62B-5B2123932425}">
                <a16:creationId xmlns:a16="http://schemas.microsoft.com/office/drawing/2010/main" id="{18595AB9-BC9D-4C67-AD66-40D9631432E3}"/>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2DF3417A-5BC4-42BF-B27D-88B07FB4A483}">
        <p14:creationId xmlns:p14="http://schemas.microsoft.com/office/powerpoint/2010/main" val="1725608897931"/>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68D97AB9-0F40-45F7-981B-05BC5BDB7FF7}">
                <a16:creationId xmlns:a16="http://schemas.microsoft.com/office/drawing/2010/main" id="{F1FD1086-F220-4FE5-A04D-A52C28016473}"/>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D4ACF2CE-CE9F-4900-9651-308F24A951DF}">
        <p14:creationId xmlns:p14="http://schemas.microsoft.com/office/powerpoint/2010/main" val="172560889793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3E1E9DB0-F34B-47E0-9782-C497E0873099}">
                <a16:creationId xmlns:a16="http://schemas.microsoft.com/office/drawing/2010/main" id="{9D8E90AE-BA37-468E-8783-597B4F8E5748}"/>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DEA011E8-F178-4E5A-9699-0CD9CD1A88F1}">
                <a16:creationId xmlns:a16="http://schemas.microsoft.com/office/drawing/2010/main" id="{14889DD6-5F15-451F-BDB7-292D492205BA}"/>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F941BD4A-D4A6-47A4-A824-4D2E1626AFBA}">
                <a16:creationId xmlns:a16="http://schemas.microsoft.com/office/drawing/2010/main" id="{1789066B-BDAD-4B9F-9F93-7570B50CF0B9}"/>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409D91C4-C186-425F-8CB9-ADD9CE397AFD}">
                <a16:creationId xmlns:a16="http://schemas.microsoft.com/office/drawing/2010/main" id="{D762604A-1ABC-4DE9-A986-09D7ED283901}"/>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6B284A4E-AA07-4451-9812-A74329156C6E}">
                <a16:creationId xmlns:a16="http://schemas.microsoft.com/office/drawing/2010/main" id="{DC105011-8A29-4590-BDBD-9DAD650E343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41AB1244-DB27-4027-8776-4906BC2A4848}" type="slidenum"/>
            <a:endParaRPr dirty="0" lang="en-US"/>
          </a:p>
        </p:txBody>
      </p:sp>
      <p:sp>
        <p:nvSpPr>
          <p:cNvPr id="7" name="TextBox 8">
            <a:extLst>
              <a:ext uri="{5292DE6A-F9A0-483D-A5E6-FB3C5BBD3B6F}">
                <a16:creationId xmlns:a16="http://schemas.microsoft.com/office/drawing/2010/main" id="{4358636E-696F-4049-9CF6-0DC93DB1F14D}"/>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C25CBB90-2914-42DB-A142-F6662DC812CD}">
        <p14:creationId xmlns:p14="http://schemas.microsoft.com/office/powerpoint/2010/main" val="172560889793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2024-09-06T10:48:09Z</dcterms:created>
  <dcterms:modified xsi:type="dcterms:W3CDTF">2024-09-06T13:17:46Z</dcterms:modified>
</cp:coreProperties>
</file>