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16"/>
  </p:handout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344" autoAdjust="0"/>
    <p:restoredTop sz="93969" autoAdjust="0"/>
  </p:normalViewPr>
  <p:slideViewPr>
    <p:cSldViewPr>
      <p:cViewPr varScale="1">
        <p:scale>
          <a:sx n="69" d="100"/>
          <a:sy n="69" d="100"/>
        </p:scale>
        <p:origin x="-118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lstStyle>
          <a:p>
            <a:fld id="{54D4857D-62A5-486B-9129-468003D7E020}" type="datetimeFigureOut">
              <a:rPr lang="en-US" smtClean="0"/>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lstStyle>
          <a:p>
            <a:fld id="{2EBE4566-6F3A-4CC1-BD6C-9C510D05F126}"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lstStyle>
          <a:p>
            <a:fld id="{2D2EF2CE-B28C-4ED4-8FD0-48BB3F48846A}" type="datetimeFigureOut">
              <a:rPr lang="en-US" smtClean="0"/>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endParaRPr lang="en-US"/>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61807874-5299-41B2-A37A-6AA3547857F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61807874-5299-41B2-A37A-6AA3547857F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Title Slide">
    <p:spTree>
      <p:nvGrpSpPr>
        <p:cNvPr id="1" name=""/>
        <p:cNvGrpSpPr/>
        <p:nvPr/>
      </p:nvGrpSpPr>
      <p:grpSpPr>
        <a:xfrm>
          <a:off x="0" y="0"/>
          <a:ext cx="0" cy="0"/>
          <a:chOff x="0" y="0"/>
          <a:chExt cx="0" cy="0"/>
        </a:xfrm>
      </p:grpSpPr>
      <p:sp>
        <p:nvSpPr>
          <p:cNvPr id="12" name="Rectangle 3"/>
          <p:cNvSpPr>
            <a:spLocks noGrp="1"/>
          </p:cNvSpPr>
          <p:nvPr>
            <p:ph type="subTitle" idx="1"/>
          </p:nvPr>
        </p:nvSpPr>
        <p:spPr>
          <a:xfrm>
            <a:off x="457200" y="5396132"/>
            <a:ext cx="8098302" cy="762000"/>
          </a:xfrm>
        </p:spPr>
        <p:txBody>
          <a:bodyPr/>
          <a:lstStyle>
            <a:lvl1pPr marL="0" indent="0" algn="r">
              <a:buNone/>
              <a:defRPr sz="14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grpSp>
        <p:nvGrpSpPr>
          <p:cNvPr id="16" name="Group 23"/>
          <p:cNvGrpSpPr/>
          <p:nvPr/>
        </p:nvGrpSpPr>
        <p:grpSpPr>
          <a:xfrm>
            <a:off x="14990" y="1976657"/>
            <a:ext cx="2042410" cy="533400"/>
            <a:chOff x="0" y="2000250"/>
            <a:chExt cx="3733800" cy="533400"/>
          </a:xfrm>
        </p:grpSpPr>
        <p:sp>
          <p:nvSpPr>
            <p:cNvPr id="30"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7"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21"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6"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2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3"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grpSp>
        <p:nvGrpSpPr>
          <p:cNvPr id="29" name="Group 35"/>
          <p:cNvGrpSpPr/>
          <p:nvPr/>
        </p:nvGrpSpPr>
        <p:grpSpPr>
          <a:xfrm>
            <a:off x="8584055" y="1976657"/>
            <a:ext cx="552450" cy="542925"/>
            <a:chOff x="8667750" y="2000250"/>
            <a:chExt cx="476250" cy="542925"/>
          </a:xfrm>
        </p:grpSpPr>
        <p:sp>
          <p:nvSpPr>
            <p:cNvPr id="26"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22"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17"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28"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dirty="0"/>
            </a:p>
          </p:txBody>
        </p:sp>
        <p:sp>
          <p:nvSpPr>
            <p:cNvPr id="15"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18"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9"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sp>
        <p:nvSpPr>
          <p:cNvPr id="24" name="Oval 28"/>
          <p:cNvSpPr/>
          <p:nvPr userDrawn="1"/>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p>
            <a:pPr algn="ctr"/>
            <a:endParaRPr lang="en-US" dirty="0"/>
          </a:p>
        </p:txBody>
      </p:sp>
      <p:sp>
        <p:nvSpPr>
          <p:cNvPr id="23" name="Oval 28"/>
          <p:cNvSpPr/>
          <p:nvPr userDrawn="1"/>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5" name="Oval 28"/>
          <p:cNvSpPr/>
          <p:nvPr userDrawn="1"/>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4" name="Oval 28"/>
          <p:cNvSpPr/>
          <p:nvPr userDrawn="1"/>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19" name="Rectangle 34"/>
          <p:cNvSpPr>
            <a:spLocks noGrp="1"/>
          </p:cNvSpPr>
          <p:nvPr>
            <p:ph type="dt" sz="half" idx="10"/>
          </p:nvPr>
        </p:nvSpPr>
        <p:spPr/>
        <p:txBody>
          <a:bodyPr rtlCol="0"/>
          <a:lstStyle/>
          <a:p>
            <a:pPr algn="r"/>
            <a:fld id="{8F67D422-08A8-451B-9A67-21962FC4B660}" type="datetimeFigureOut">
              <a:rPr lang="en-US" sz="1100" smtClean="0"/>
            </a:fld>
            <a:endParaRPr lang="en-US"/>
          </a:p>
        </p:txBody>
      </p:sp>
      <p:sp>
        <p:nvSpPr>
          <p:cNvPr id="25" name="Rectangle 35"/>
          <p:cNvSpPr>
            <a:spLocks noGrp="1"/>
          </p:cNvSpPr>
          <p:nvPr>
            <p:ph type="sldNum" sz="quarter" idx="11"/>
          </p:nvPr>
        </p:nvSpPr>
        <p:spPr/>
        <p:txBody>
          <a:bodyPr rtlCol="0"/>
          <a:lstStyle/>
          <a:p>
            <a:fld id="{169B2101-2E9F-420A-91A3-890890D84497}" type="slidenum">
              <a:rPr lang="en-US" sz="1200" smtClean="0"/>
            </a:fld>
            <a:endParaRPr lang="en-US"/>
          </a:p>
        </p:txBody>
      </p:sp>
      <p:sp>
        <p:nvSpPr>
          <p:cNvPr id="31" name="Rectangle 36"/>
          <p:cNvSpPr>
            <a:spLocks noGrp="1"/>
          </p:cNvSpPr>
          <p:nvPr>
            <p:ph type="ftr" sz="quarter" idx="12"/>
          </p:nvPr>
        </p:nvSpPr>
        <p:spPr/>
        <p:txBody>
          <a:bodyPr rtlCol="0"/>
          <a:lstStyle/>
          <a:p>
            <a:endParaRPr lang="en-US"/>
          </a:p>
        </p:txBody>
      </p:sp>
      <p:sp>
        <p:nvSpPr>
          <p:cNvPr id="33" name="Rectangle 32"/>
          <p:cNvSpPr>
            <a:spLocks noGrp="1"/>
          </p:cNvSpPr>
          <p:nvPr>
            <p:ph type="title" hasCustomPrompt="1"/>
          </p:nvPr>
        </p:nvSpPr>
        <p:spPr>
          <a:xfrm>
            <a:off x="2057400" y="281352"/>
            <a:ext cx="6509239" cy="3886200"/>
          </a:xfrm>
          <a:scene3d>
            <a:camera prst="orthographicFront"/>
            <a:lightRig rig="threePt" dir="t"/>
          </a:scene3d>
          <a:sp3d/>
        </p:spPr>
        <p:txBody>
          <a:bodyPr vert="horz" anchor="ctr">
            <a:normAutofit/>
          </a:bodyPr>
          <a:lstStyle>
            <a:lvl1pPr algn="ctr">
              <a:lnSpc>
                <a:spcPct val="100000"/>
              </a:lnSpc>
              <a:defRPr kumimoji="0" lang="en-US" sz="7200" b="1" i="0" u="none" strike="noStrike" kern="0" cap="none" spc="0" normalizeH="0" baseline="0" noProof="0" dirty="0" smtClean="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lstStyle>
          <a:p>
            <a:r>
              <a:rPr lang="en-US" dirty="0" smtClean="0"/>
              <a:t>Show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2" name="Rectangle 10"/>
          <p:cNvSpPr>
            <a:spLocks noGrp="1"/>
          </p:cNvSpPr>
          <p:nvPr>
            <p:ph type="dt" sz="half" idx="10"/>
          </p:nvPr>
        </p:nvSpPr>
        <p:spPr/>
        <p:txBody>
          <a:bodyPr rtlCol="0"/>
          <a:lstStyle/>
          <a:p>
            <a:pPr algn="r"/>
            <a:fld id="{8F67D422-08A8-451B-9A67-21962FC4B660}" type="datetimeFigureOut">
              <a:rPr lang="en-US" sz="1100" smtClean="0"/>
            </a:fld>
            <a:endParaRPr lang="en-US"/>
          </a:p>
        </p:txBody>
      </p:sp>
      <p:sp>
        <p:nvSpPr>
          <p:cNvPr id="27" name="Rectangle 11"/>
          <p:cNvSpPr>
            <a:spLocks noGrp="1"/>
          </p:cNvSpPr>
          <p:nvPr>
            <p:ph type="sldNum" sz="quarter" idx="11"/>
          </p:nvPr>
        </p:nvSpPr>
        <p:spPr/>
        <p:txBody>
          <a:bodyPr rtlCol="0"/>
          <a:lstStyle/>
          <a:p>
            <a:fld id="{169B2101-2E9F-420A-91A3-890890D84497}" type="slidenum">
              <a:rPr lang="en-US" sz="1200" smtClean="0"/>
            </a:fld>
            <a:endParaRPr lang="en-US"/>
          </a:p>
        </p:txBody>
      </p:sp>
      <p:sp>
        <p:nvSpPr>
          <p:cNvPr id="4" name="Rectangle 12"/>
          <p:cNvSpPr>
            <a:spLocks noGrp="1"/>
          </p:cNvSpPr>
          <p:nvPr>
            <p:ph type="ftr" sz="quarter" idx="12"/>
          </p:nvPr>
        </p:nvSpPr>
        <p:spPr/>
        <p:txBody>
          <a:bodyPr rtlCol="0"/>
          <a:lstStyle/>
          <a:p>
            <a:endParaRPr lang="en-US"/>
          </a:p>
        </p:txBody>
      </p:sp>
      <p:sp>
        <p:nvSpPr>
          <p:cNvPr id="28" name="Rectangle 14"/>
          <p:cNvSpPr>
            <a:spLocks noGrp="1"/>
          </p:cNvSpPr>
          <p:nvPr>
            <p:ph type="title"/>
          </p:nvPr>
        </p:nvSpPr>
        <p:spPr/>
        <p:txBody>
          <a:bodyPr rtlCol="0" anchor="b"/>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9" name="Rectangle 3"/>
          <p:cNvSpPr>
            <a:spLocks noGrp="1"/>
          </p:cNvSpPr>
          <p:nvPr>
            <p:ph type="dt" sz="half" idx="10"/>
          </p:nvPr>
        </p:nvSpPr>
        <p:spPr/>
        <p:txBody>
          <a:bodyPr rtlCol="0"/>
          <a:lstStyle/>
          <a:p>
            <a:pPr algn="r"/>
            <a:fld id="{8F67D422-08A8-451B-9A67-21962FC4B660}" type="datetimeFigureOut">
              <a:rPr lang="en-US" sz="1100" smtClean="0"/>
            </a:fld>
            <a:endParaRPr lang="en-US"/>
          </a:p>
        </p:txBody>
      </p:sp>
      <p:sp>
        <p:nvSpPr>
          <p:cNvPr id="26" name="Rectangle 4"/>
          <p:cNvSpPr>
            <a:spLocks noGrp="1"/>
          </p:cNvSpPr>
          <p:nvPr>
            <p:ph type="ftr" sz="quarter" idx="11"/>
          </p:nvPr>
        </p:nvSpPr>
        <p:spPr/>
        <p:txBody>
          <a:bodyPr rtlCol="0"/>
          <a:lstStyle/>
          <a:p>
            <a:endParaRPr lang="en-US"/>
          </a:p>
        </p:txBody>
      </p:sp>
      <p:sp>
        <p:nvSpPr>
          <p:cNvPr id="12" name="Rectangle 5"/>
          <p:cNvSpPr>
            <a:spLocks noGrp="1"/>
          </p:cNvSpPr>
          <p:nvPr>
            <p:ph type="sldNum" sz="quarter" idx="12"/>
          </p:nvPr>
        </p:nvSpPr>
        <p:spPr/>
        <p:txBody>
          <a:bodyPr rtlCol="0"/>
          <a:lstStyle/>
          <a:p>
            <a:fld id="{169B2101-2E9F-420A-91A3-890890D84497}" type="slidenum">
              <a:rPr lang="en-US" sz="1200" smtClean="0"/>
            </a:fld>
            <a:endParaRPr lang="en-US"/>
          </a:p>
        </p:txBody>
      </p:sp>
      <p:sp>
        <p:nvSpPr>
          <p:cNvPr id="27" name="Rectangle 6"/>
          <p:cNvSpPr>
            <a:spLocks noGrp="1"/>
          </p:cNvSpPr>
          <p:nvPr>
            <p:ph type="title" hasCustomPrompt="1"/>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panose="020B0603020202020204"/>
                <a:ea typeface="+mj-ea"/>
                <a:cs typeface="+mj-cs"/>
              </a:defRPr>
            </a:lvl1pPr>
          </a:lstStyle>
          <a:p>
            <a:r>
              <a:rPr lang="en-US" dirty="0" smtClean="0"/>
              <a:t>Click to add section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Question &amp; Answer">
    <p:spTree>
      <p:nvGrpSpPr>
        <p:cNvPr id="1" name=""/>
        <p:cNvGrpSpPr/>
        <p:nvPr/>
      </p:nvGrpSpPr>
      <p:grpSpPr>
        <a:xfrm>
          <a:off x="0" y="0"/>
          <a:ext cx="0" cy="0"/>
          <a:chOff x="0" y="0"/>
          <a:chExt cx="0" cy="0"/>
        </a:xfrm>
      </p:grpSpPr>
      <p:sp>
        <p:nvSpPr>
          <p:cNvPr id="25" name="Rectangle 3"/>
          <p:cNvSpPr>
            <a:spLocks noGrp="1"/>
          </p:cNvSpPr>
          <p:nvPr>
            <p:ph type="dt" sz="half" idx="10"/>
          </p:nvPr>
        </p:nvSpPr>
        <p:spPr/>
        <p:txBody>
          <a:bodyPr vert="horz"/>
          <a:lstStyle>
            <a:lvl1pPr algn="r">
              <a:defRPr/>
            </a:lvl1pPr>
          </a:lstStyle>
          <a:p>
            <a:fld id="{1BEBB2CB-903D-46EF-8227-E770ED8FF514}" type="datetimeFigureOut">
              <a:rPr lang="en-US" smtClean="0"/>
            </a:fld>
            <a:endParaRPr lang="en-US"/>
          </a:p>
        </p:txBody>
      </p:sp>
      <p:sp>
        <p:nvSpPr>
          <p:cNvPr id="22" name="Rectangle 4"/>
          <p:cNvSpPr>
            <a:spLocks noGrp="1"/>
          </p:cNvSpPr>
          <p:nvPr>
            <p:ph type="ftr" sz="quarter" idx="11"/>
          </p:nvPr>
        </p:nvSpPr>
        <p:spPr/>
        <p:txBody>
          <a:bodyPr vert="horz"/>
          <a:lstStyle/>
          <a:p>
            <a:endParaRPr lang="en-US"/>
          </a:p>
        </p:txBody>
      </p:sp>
      <p:sp>
        <p:nvSpPr>
          <p:cNvPr id="31" name="Rectangle 5"/>
          <p:cNvSpPr>
            <a:spLocks noGrp="1"/>
          </p:cNvSpPr>
          <p:nvPr>
            <p:ph type="sldNum" sz="quarter" idx="12"/>
          </p:nvPr>
        </p:nvSpPr>
        <p:spPr/>
        <p:txBody>
          <a:bodyPr vert="horz"/>
          <a:lstStyle/>
          <a:p>
            <a:fld id="{C75B88FA-3392-4D65-A457-DB2A9953195B}" type="slidenum">
              <a:rPr lang="en-US" smtClean="0"/>
            </a:fld>
            <a:endParaRPr lang="en-US"/>
          </a:p>
        </p:txBody>
      </p:sp>
      <p:sp>
        <p:nvSpPr>
          <p:cNvPr id="4"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lstStyle>
          <a:p>
            <a:r>
              <a:rPr lang="en-US" dirty="0" smtClean="0"/>
              <a:t>Click to add question</a:t>
            </a:r>
            <a:endParaRPr lang="en-US" dirty="0"/>
          </a:p>
        </p:txBody>
      </p:sp>
      <p:sp>
        <p:nvSpPr>
          <p:cNvPr id="13"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lstStyle>
          <a:p>
            <a:pPr lvl="0"/>
            <a:r>
              <a:rPr lang="en-US" dirty="0" smtClean="0"/>
              <a:t>Click to add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4"/>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ppt_w</p:attrName>
                        </p:attrNameLst>
                      </p:cBhvr>
                      <p:tavLst>
                        <p:tav tm="0" fmla="#ppt_w*sin(2.5*pi*$)">
                          <p:val>
                            <p:fltVal val="0"/>
                          </p:val>
                        </p:tav>
                        <p:tav tm="100000">
                          <p:val>
                            <p:fltVal val="1"/>
                          </p:val>
                        </p:tav>
                      </p:tavLst>
                    </p:anim>
                    <p:anim calcmode="lin" valueType="num">
                      <p:cBhvr>
                        <p:cTn dur="1000" fill="hold"/>
                        <p:tgtEl>
                          <p:spTgt spid="13"/>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tailed Question &amp; Answer">
    <p:spTree>
      <p:nvGrpSpPr>
        <p:cNvPr id="1" name=""/>
        <p:cNvGrpSpPr/>
        <p:nvPr/>
      </p:nvGrpSpPr>
      <p:grpSpPr>
        <a:xfrm>
          <a:off x="0" y="0"/>
          <a:ext cx="0" cy="0"/>
          <a:chOff x="0" y="0"/>
          <a:chExt cx="0" cy="0"/>
        </a:xfrm>
      </p:grpSpPr>
      <p:sp>
        <p:nvSpPr>
          <p:cNvPr id="27" name="Rectangle 3"/>
          <p:cNvSpPr>
            <a:spLocks noGrp="1"/>
          </p:cNvSpPr>
          <p:nvPr>
            <p:ph type="dt" sz="half" idx="10"/>
          </p:nvPr>
        </p:nvSpPr>
        <p:spPr/>
        <p:txBody>
          <a:bodyPr vert="horz"/>
          <a:lstStyle>
            <a:lvl1pPr algn="r">
              <a:defRPr/>
            </a:lvl1pPr>
          </a:lstStyle>
          <a:p>
            <a:fld id="{1BEBB2CB-903D-46EF-8227-E770ED8FF514}" type="datetimeFigureOut">
              <a:rPr lang="en-US" smtClean="0"/>
            </a:fld>
            <a:endParaRPr lang="en-US"/>
          </a:p>
        </p:txBody>
      </p:sp>
      <p:sp>
        <p:nvSpPr>
          <p:cNvPr id="28" name="Rectangle 4"/>
          <p:cNvSpPr>
            <a:spLocks noGrp="1"/>
          </p:cNvSpPr>
          <p:nvPr>
            <p:ph type="ftr" sz="quarter" idx="11"/>
          </p:nvPr>
        </p:nvSpPr>
        <p:spPr/>
        <p:txBody>
          <a:bodyPr vert="horz"/>
          <a:lstStyle/>
          <a:p>
            <a:endParaRPr lang="en-US"/>
          </a:p>
        </p:txBody>
      </p:sp>
      <p:sp>
        <p:nvSpPr>
          <p:cNvPr id="10" name="Rectangle 5"/>
          <p:cNvSpPr>
            <a:spLocks noGrp="1"/>
          </p:cNvSpPr>
          <p:nvPr>
            <p:ph type="sldNum" sz="quarter" idx="12"/>
          </p:nvPr>
        </p:nvSpPr>
        <p:spPr/>
        <p:txBody>
          <a:bodyPr vert="horz"/>
          <a:lstStyle/>
          <a:p>
            <a:fld id="{C75B88FA-3392-4D65-A457-DB2A9953195B}" type="slidenum">
              <a:rPr lang="en-US" smtClean="0"/>
            </a:fld>
            <a:endParaRPr lang="en-US"/>
          </a:p>
        </p:txBody>
      </p:sp>
      <p:sp>
        <p:nvSpPr>
          <p:cNvPr id="31"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lstStyle>
          <a:p>
            <a:r>
              <a:rPr lang="en-US" dirty="0" smtClean="0"/>
              <a:t>Click to add question</a:t>
            </a:r>
            <a:endParaRPr lang="en-US" dirty="0"/>
          </a:p>
        </p:txBody>
      </p:sp>
      <p:sp>
        <p:nvSpPr>
          <p:cNvPr id="25"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lstStyle>
          <a:p>
            <a:pPr lvl="0"/>
            <a:r>
              <a:rPr lang="en-US" dirty="0" smtClean="0"/>
              <a:t>Click to add answer</a:t>
            </a:r>
            <a:endParaRPr lang="en-US" dirty="0"/>
          </a:p>
        </p:txBody>
      </p:sp>
      <p:sp>
        <p:nvSpPr>
          <p:cNvPr id="22" name="Rectangle 9"/>
          <p:cNvSpPr>
            <a:spLocks noGrp="1"/>
          </p:cNvSpPr>
          <p:nvPr>
            <p:ph type="body" sz="quarter" idx="15" hasCustomPrompt="1"/>
          </p:nvPr>
        </p:nvSpPr>
        <p:spPr>
          <a:xfrm>
            <a:off x="1828800" y="3124200"/>
            <a:ext cx="5105400" cy="1981200"/>
          </a:xfrm>
        </p:spPr>
        <p:txBody>
          <a:bodyPr vert="horz"/>
          <a:lstStyle>
            <a:lvl1pPr algn="ctr">
              <a:buFontTx/>
              <a:buNone/>
              <a:defRPr i="1" baseline="0"/>
            </a:lvl1pPr>
          </a:lstStyle>
          <a:p>
            <a:pPr lvl="0"/>
            <a:r>
              <a:rPr lang="en-US" dirty="0" smtClean="0"/>
              <a:t>Click to add detail to the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1"/>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1000"/>
                                        <p:tgtEl>
                                          <p:spTgt spid="25">
                                            <p:txEl>
                                              <p:pRg st="0" end="0"/>
                                            </p:txEl>
                                          </p:spTgt>
                                        </p:tgtEl>
                                      </p:cBhvr>
                                    </p:animEffect>
                                    <p:anim calcmode="lin" valueType="num">
                                      <p:cBhvr>
                                        <p:cTn id="11" dur="1000" fill="hold"/>
                                        <p:tgtEl>
                                          <p:spTgt spid="25">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25">
                                            <p:txEl>
                                              <p:pRg st="0" end="0"/>
                                            </p:txEl>
                                          </p:spTgt>
                                        </p:tgtEl>
                                        <p:attrNameLst>
                                          <p:attrName>ppt_h</p:attrName>
                                        </p:attrNameLst>
                                      </p:cBhvr>
                                      <p:tavLst>
                                        <p:tav tm="0">
                                          <p:val>
                                            <p:strVal val="#ppt_h"/>
                                          </p:val>
                                        </p:tav>
                                        <p:tav tm="100000">
                                          <p:val>
                                            <p:strVal val="#ppt_h"/>
                                          </p:val>
                                        </p:tav>
                                      </p:tavLst>
                                    </p:anim>
                                  </p:childTnLst>
                                </p:cTn>
                              </p:par>
                            </p:childTnLst>
                          </p:cTn>
                        </p:par>
                        <p:par>
                          <p:cTn id="13" fill="hold">
                            <p:stCondLst>
                              <p:cond delay="3299"/>
                            </p:stCondLst>
                            <p:childTnLst>
                              <p:par>
                                <p:cTn id="14" presetID="10" presetClass="entr" presetSubtype="0" fill="hold" grpId="0" nodeType="after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5"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ppt_w</p:attrName>
                        </p:attrNameLst>
                      </p:cBhvr>
                      <p:tavLst>
                        <p:tav tm="0" fmla="#ppt_w*sin(2.5*pi*$)">
                          <p:val>
                            <p:fltVal val="0"/>
                          </p:val>
                        </p:tav>
                        <p:tav tm="100000">
                          <p:val>
                            <p:fltVal val="1"/>
                          </p:val>
                        </p:tav>
                      </p:tavLst>
                    </p:anim>
                    <p:anim calcmode="lin" valueType="num">
                      <p:cBhvr>
                        <p:cTn dur="1000" fill="hold"/>
                        <p:tgtEl>
                          <p:spTgt spid="25"/>
                        </p:tgtEl>
                        <p:attrNameLst>
                          <p:attrName>ppt_h</p:attrName>
                        </p:attrNameLst>
                      </p:cBhvr>
                      <p:tavLst>
                        <p:tav tm="0">
                          <p:val>
                            <p:strVal val="#ppt_h"/>
                          </p:val>
                        </p:tav>
                        <p:tav tm="100000">
                          <p:val>
                            <p:strVal val="#ppt_h"/>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ue or False Question (Answer: True)">
    <p:spTree>
      <p:nvGrpSpPr>
        <p:cNvPr id="1" name=""/>
        <p:cNvGrpSpPr/>
        <p:nvPr/>
      </p:nvGrpSpPr>
      <p:grpSpPr>
        <a:xfrm>
          <a:off x="0" y="0"/>
          <a:ext cx="0" cy="0"/>
          <a:chOff x="0" y="0"/>
          <a:chExt cx="0" cy="0"/>
        </a:xfrm>
      </p:grpSpPr>
      <p:sp>
        <p:nvSpPr>
          <p:cNvPr id="22" name="Rectangle 3"/>
          <p:cNvSpPr>
            <a:spLocks noGrp="1"/>
          </p:cNvSpPr>
          <p:nvPr>
            <p:ph type="dt" sz="half" idx="10"/>
          </p:nvPr>
        </p:nvSpPr>
        <p:spPr/>
        <p:txBody>
          <a:bodyPr vert="horz"/>
          <a:lstStyle>
            <a:lvl1pPr algn="r">
              <a:defRPr/>
            </a:lvl1pPr>
          </a:lstStyle>
          <a:p>
            <a:fld id="{1BEBB2CB-903D-46EF-8227-E770ED8FF514}" type="datetimeFigureOut">
              <a:rPr lang="en-US" smtClean="0"/>
            </a:fld>
            <a:endParaRPr lang="en-US"/>
          </a:p>
        </p:txBody>
      </p:sp>
      <p:sp>
        <p:nvSpPr>
          <p:cNvPr id="11" name="Rectangle 4"/>
          <p:cNvSpPr>
            <a:spLocks noGrp="1"/>
          </p:cNvSpPr>
          <p:nvPr>
            <p:ph type="ftr" sz="quarter" idx="11"/>
          </p:nvPr>
        </p:nvSpPr>
        <p:spPr/>
        <p:txBody>
          <a:bodyPr vert="horz"/>
          <a:lstStyle/>
          <a:p>
            <a:endParaRPr lang="en-US"/>
          </a:p>
        </p:txBody>
      </p:sp>
      <p:sp>
        <p:nvSpPr>
          <p:cNvPr id="10" name="Rectangle 5"/>
          <p:cNvSpPr>
            <a:spLocks noGrp="1"/>
          </p:cNvSpPr>
          <p:nvPr>
            <p:ph type="sldNum" sz="quarter" idx="12"/>
          </p:nvPr>
        </p:nvSpPr>
        <p:spPr/>
        <p:txBody>
          <a:bodyPr vert="horz"/>
          <a:lstStyle/>
          <a:p>
            <a:fld id="{C75B88FA-3392-4D65-A457-DB2A9953195B}" type="slidenum">
              <a:rPr lang="en-US" smtClean="0"/>
            </a:fld>
            <a:endParaRPr lang="en-US"/>
          </a:p>
        </p:txBody>
      </p:sp>
      <p:sp>
        <p:nvSpPr>
          <p:cNvPr id="27"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lstStyle>
          <a:p>
            <a:r>
              <a:rPr lang="en-US" dirty="0" smtClean="0"/>
              <a:t>Click to add question</a:t>
            </a:r>
            <a:endParaRPr lang="en-US" dirty="0"/>
          </a:p>
        </p:txBody>
      </p:sp>
      <p:sp>
        <p:nvSpPr>
          <p:cNvPr id="8" name="Answer Base"/>
          <p:cNvSpPr txBox="1"/>
          <p:nvPr userDrawn="1"/>
        </p:nvSpPr>
        <p:spPr>
          <a:xfrm>
            <a:off x="182880" y="1676400"/>
            <a:ext cx="8321040" cy="1828800"/>
          </a:xfrm>
          <a:prstGeom prst="rect">
            <a:avLst/>
          </a:prstGeom>
          <a:noFill/>
        </p:spPr>
        <p:txBody>
          <a:bodyPr wrap="square">
            <a:noAutofit/>
          </a:bodyPr>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userDrawn="1"/>
        </p:nvSpPr>
        <p:spPr>
          <a:xfrm>
            <a:off x="182880" y="1676400"/>
            <a:ext cx="8321040" cy="1200329"/>
          </a:xfrm>
          <a:prstGeom prst="rect">
            <a:avLst/>
          </a:prstGeom>
        </p:spPr>
        <p:txBody>
          <a:bodyPr wrap="square">
            <a:spAutoFit/>
          </a:bodyPr>
          <a:lstStyle/>
          <a:p>
            <a:pPr indent="0" algn="ctr" latinLnBrk="0">
              <a:spcBef>
                <a:spcPct val="20000"/>
              </a:spcBef>
              <a:buNone/>
            </a:pP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TRUE </a:t>
            </a:r>
            <a:r>
              <a:rPr lang="en-US" sz="7200" dirty="0" smtClean="0">
                <a:solidFill>
                  <a:prstClr val="white">
                    <a:alpha val="40000"/>
                  </a:prstClr>
                </a:solidFill>
                <a:ea typeface="+mn-ea"/>
                <a:cs typeface="+mn-cs"/>
              </a:rPr>
              <a:t>or FALSE?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8"/>
                                        </p:tgtEl>
                                      </p:cBhvr>
                                    </p:animEffect>
                                    <p:set>
                                      <p:cBhvr>
                                        <p:cTn id="7" dur="1" fill="hold">
                                          <p:stCondLst>
                                            <p:cond delay="29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ue or False Question (Answer: False)">
    <p:spTree>
      <p:nvGrpSpPr>
        <p:cNvPr id="1" name=""/>
        <p:cNvGrpSpPr/>
        <p:nvPr/>
      </p:nvGrpSpPr>
      <p:grpSpPr>
        <a:xfrm>
          <a:off x="0" y="0"/>
          <a:ext cx="0" cy="0"/>
          <a:chOff x="0" y="0"/>
          <a:chExt cx="0" cy="0"/>
        </a:xfrm>
      </p:grpSpPr>
      <p:sp>
        <p:nvSpPr>
          <p:cNvPr id="31" name="Rectangle 3"/>
          <p:cNvSpPr>
            <a:spLocks noGrp="1"/>
          </p:cNvSpPr>
          <p:nvPr>
            <p:ph type="dt" sz="half" idx="10"/>
          </p:nvPr>
        </p:nvSpPr>
        <p:spPr/>
        <p:txBody>
          <a:bodyPr vert="horz"/>
          <a:lstStyle>
            <a:lvl1pPr algn="r">
              <a:defRPr/>
            </a:lvl1pPr>
          </a:lstStyle>
          <a:p>
            <a:fld id="{1BEBB2CB-903D-46EF-8227-E770ED8FF514}" type="datetimeFigureOut">
              <a:rPr lang="en-US" smtClean="0"/>
            </a:fld>
            <a:endParaRPr lang="en-US"/>
          </a:p>
        </p:txBody>
      </p:sp>
      <p:sp>
        <p:nvSpPr>
          <p:cNvPr id="2" name="Rectangle 4"/>
          <p:cNvSpPr>
            <a:spLocks noGrp="1"/>
          </p:cNvSpPr>
          <p:nvPr>
            <p:ph type="ftr" sz="quarter" idx="11"/>
          </p:nvPr>
        </p:nvSpPr>
        <p:spPr/>
        <p:txBody>
          <a:bodyPr vert="horz"/>
          <a:lstStyle/>
          <a:p>
            <a:endParaRPr lang="en-US"/>
          </a:p>
        </p:txBody>
      </p:sp>
      <p:sp>
        <p:nvSpPr>
          <p:cNvPr id="28" name="Rectangle 5"/>
          <p:cNvSpPr>
            <a:spLocks noGrp="1"/>
          </p:cNvSpPr>
          <p:nvPr>
            <p:ph type="sldNum" sz="quarter" idx="12"/>
          </p:nvPr>
        </p:nvSpPr>
        <p:spPr/>
        <p:txBody>
          <a:bodyPr vert="horz"/>
          <a:lstStyle/>
          <a:p>
            <a:fld id="{C75B88FA-3392-4D65-A457-DB2A9953195B}" type="slidenum">
              <a:rPr lang="en-US" smtClean="0"/>
            </a:fld>
            <a:endParaRPr lang="en-US"/>
          </a:p>
        </p:txBody>
      </p:sp>
      <p:sp>
        <p:nvSpPr>
          <p:cNvPr id="6"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lstStyle>
          <a:p>
            <a:r>
              <a:rPr lang="en-US" dirty="0" smtClean="0"/>
              <a:t>Click to add question</a:t>
            </a:r>
            <a:endParaRPr lang="en-US" dirty="0"/>
          </a:p>
        </p:txBody>
      </p:sp>
      <p:sp>
        <p:nvSpPr>
          <p:cNvPr id="29" name="Answer Base"/>
          <p:cNvSpPr txBox="1"/>
          <p:nvPr userDrawn="1"/>
        </p:nvSpPr>
        <p:spPr>
          <a:xfrm>
            <a:off x="228600" y="1600200"/>
            <a:ext cx="8229600" cy="1293926"/>
          </a:xfrm>
          <a:prstGeom prst="rect">
            <a:avLst/>
          </a:prstGeom>
          <a:noFill/>
        </p:spPr>
        <p:txBody>
          <a:bodyPr wrap="square">
            <a:noAutofit/>
          </a:bodyPr>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userDrawn="1"/>
        </p:nvSpPr>
        <p:spPr>
          <a:xfrm>
            <a:off x="228600" y="1600200"/>
            <a:ext cx="8229600" cy="1200329"/>
          </a:xfrm>
          <a:prstGeom prst="rect">
            <a:avLst/>
          </a:prstGeom>
        </p:spPr>
        <p:txBody>
          <a:bodyPr wrap="square">
            <a:spAutoFit/>
          </a:bodyPr>
          <a:lstStyle/>
          <a:p>
            <a:pPr algn="ctr"/>
            <a:r>
              <a:rPr lang="en-US" sz="7200" dirty="0" smtClean="0">
                <a:solidFill>
                  <a:prstClr val="white">
                    <a:alpha val="40000"/>
                  </a:prstClr>
                </a:solidFill>
                <a:ea typeface="+mn-ea"/>
                <a:cs typeface="+mn-cs"/>
              </a:rPr>
              <a:t>TRUE or </a:t>
            </a: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FALSE</a:t>
            </a:r>
            <a:r>
              <a:rPr lang="en-US" sz="7200" dirty="0" smtClean="0">
                <a:solidFill>
                  <a:prstClr val="white">
                    <a:alpha val="40000"/>
                  </a:prstClr>
                </a:solidFill>
                <a:ea typeface="+mn-ea"/>
                <a:cs typeface="+mn-c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tem Match Up">
    <p:spTree>
      <p:nvGrpSpPr>
        <p:cNvPr id="1" name=""/>
        <p:cNvGrpSpPr/>
        <p:nvPr/>
      </p:nvGrpSpPr>
      <p:grpSpPr>
        <a:xfrm>
          <a:off x="0" y="0"/>
          <a:ext cx="0" cy="0"/>
          <a:chOff x="0" y="0"/>
          <a:chExt cx="0" cy="0"/>
        </a:xfrm>
      </p:grpSpPr>
      <p:sp>
        <p:nvSpPr>
          <p:cNvPr id="25" name="Rectangle 4"/>
          <p:cNvSpPr>
            <a:spLocks noGrp="1"/>
          </p:cNvSpPr>
          <p:nvPr>
            <p:ph type="ftr" sz="quarter" idx="11"/>
          </p:nvPr>
        </p:nvSpPr>
        <p:spPr/>
        <p:txBody>
          <a:bodyPr vert="horz"/>
          <a:lstStyle/>
          <a:p>
            <a:endParaRPr lang="en-US"/>
          </a:p>
        </p:txBody>
      </p:sp>
      <p:sp>
        <p:nvSpPr>
          <p:cNvPr id="16" name="Rectangle 7"/>
          <p:cNvSpPr>
            <a:spLocks noGrp="1"/>
          </p:cNvSpPr>
          <p:nvPr>
            <p:ph type="body" sz="quarter" idx="13" hasCustomPrompt="1"/>
          </p:nvPr>
        </p:nvSpPr>
        <p:spPr>
          <a:xfrm>
            <a:off x="914400" y="20574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1</a:t>
            </a:r>
            <a:endParaRPr lang="en-US" dirty="0"/>
          </a:p>
        </p:txBody>
      </p:sp>
      <p:sp>
        <p:nvSpPr>
          <p:cNvPr id="12" name="Rectangle 7"/>
          <p:cNvSpPr>
            <a:spLocks noGrp="1"/>
          </p:cNvSpPr>
          <p:nvPr>
            <p:ph type="body" sz="quarter" idx="14" hasCustomPrompt="1"/>
          </p:nvPr>
        </p:nvSpPr>
        <p:spPr>
          <a:xfrm>
            <a:off x="914400" y="29718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2</a:t>
            </a:r>
            <a:endParaRPr lang="en-US" dirty="0"/>
          </a:p>
        </p:txBody>
      </p:sp>
      <p:sp>
        <p:nvSpPr>
          <p:cNvPr id="13" name="Rectangle 7"/>
          <p:cNvSpPr>
            <a:spLocks noGrp="1"/>
          </p:cNvSpPr>
          <p:nvPr>
            <p:ph type="body" sz="quarter" idx="15" hasCustomPrompt="1"/>
          </p:nvPr>
        </p:nvSpPr>
        <p:spPr>
          <a:xfrm>
            <a:off x="914400" y="38862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3</a:t>
            </a:r>
            <a:endParaRPr lang="en-US" dirty="0"/>
          </a:p>
        </p:txBody>
      </p:sp>
      <p:sp>
        <p:nvSpPr>
          <p:cNvPr id="14" name="Rectangle 7"/>
          <p:cNvSpPr>
            <a:spLocks noGrp="1"/>
          </p:cNvSpPr>
          <p:nvPr>
            <p:ph type="body" sz="quarter" idx="16" hasCustomPrompt="1"/>
          </p:nvPr>
        </p:nvSpPr>
        <p:spPr>
          <a:xfrm>
            <a:off x="914400" y="48006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4</a:t>
            </a:r>
            <a:endParaRPr lang="en-US" dirty="0"/>
          </a:p>
        </p:txBody>
      </p:sp>
      <p:sp>
        <p:nvSpPr>
          <p:cNvPr id="10" name="Rectangle 7"/>
          <p:cNvSpPr>
            <a:spLocks noGrp="1"/>
          </p:cNvSpPr>
          <p:nvPr>
            <p:ph type="body" sz="quarter" idx="17" hasCustomPrompt="1"/>
          </p:nvPr>
        </p:nvSpPr>
        <p:spPr>
          <a:xfrm>
            <a:off x="914400" y="57150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5</a:t>
            </a:r>
            <a:endParaRPr lang="en-US" dirty="0"/>
          </a:p>
        </p:txBody>
      </p:sp>
      <p:sp>
        <p:nvSpPr>
          <p:cNvPr id="20" name="Rectangle 3"/>
          <p:cNvSpPr>
            <a:spLocks noGrp="1"/>
          </p:cNvSpPr>
          <p:nvPr>
            <p:ph type="dt" sz="half" idx="10"/>
          </p:nvPr>
        </p:nvSpPr>
        <p:spPr/>
        <p:txBody>
          <a:bodyPr vert="horz"/>
          <a:lstStyle>
            <a:lvl1pPr algn="r">
              <a:defRPr/>
            </a:lvl1pPr>
          </a:lstStyle>
          <a:p>
            <a:fld id="{1BEBB2CB-903D-46EF-8227-E770ED8FF514}" type="datetimeFigureOut">
              <a:rPr lang="en-US" smtClean="0"/>
            </a:fld>
            <a:endParaRPr lang="en-US"/>
          </a:p>
        </p:txBody>
      </p:sp>
      <p:sp>
        <p:nvSpPr>
          <p:cNvPr id="15" name="Rectangle 7"/>
          <p:cNvSpPr>
            <a:spLocks noGrp="1"/>
          </p:cNvSpPr>
          <p:nvPr>
            <p:ph type="body" sz="quarter" idx="18" hasCustomPrompt="1"/>
          </p:nvPr>
        </p:nvSpPr>
        <p:spPr>
          <a:xfrm>
            <a:off x="4800600" y="20574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5</a:t>
            </a:r>
            <a:endParaRPr lang="en-US" dirty="0"/>
          </a:p>
        </p:txBody>
      </p:sp>
      <p:sp>
        <p:nvSpPr>
          <p:cNvPr id="17" name="Rectangle 7"/>
          <p:cNvSpPr>
            <a:spLocks noGrp="1"/>
          </p:cNvSpPr>
          <p:nvPr>
            <p:ph type="body" sz="quarter" idx="19" hasCustomPrompt="1"/>
          </p:nvPr>
        </p:nvSpPr>
        <p:spPr>
          <a:xfrm>
            <a:off x="4800600" y="29718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3</a:t>
            </a:r>
            <a:endParaRPr lang="en-US" dirty="0"/>
          </a:p>
        </p:txBody>
      </p:sp>
      <p:sp>
        <p:nvSpPr>
          <p:cNvPr id="18" name="Rectangle 7"/>
          <p:cNvSpPr>
            <a:spLocks noGrp="1"/>
          </p:cNvSpPr>
          <p:nvPr>
            <p:ph type="body" sz="quarter" idx="20" hasCustomPrompt="1"/>
          </p:nvPr>
        </p:nvSpPr>
        <p:spPr>
          <a:xfrm>
            <a:off x="4800600" y="38862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1</a:t>
            </a:r>
            <a:endParaRPr lang="en-US" dirty="0"/>
          </a:p>
        </p:txBody>
      </p:sp>
      <p:sp>
        <p:nvSpPr>
          <p:cNvPr id="19" name="Rectangle 7"/>
          <p:cNvSpPr>
            <a:spLocks noGrp="1"/>
          </p:cNvSpPr>
          <p:nvPr>
            <p:ph type="body" sz="quarter" idx="21" hasCustomPrompt="1"/>
          </p:nvPr>
        </p:nvSpPr>
        <p:spPr>
          <a:xfrm>
            <a:off x="4800600" y="48006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2</a:t>
            </a:r>
            <a:endParaRPr lang="en-US" dirty="0"/>
          </a:p>
        </p:txBody>
      </p:sp>
      <p:sp>
        <p:nvSpPr>
          <p:cNvPr id="21" name="Rectangle 7"/>
          <p:cNvSpPr>
            <a:spLocks noGrp="1"/>
          </p:cNvSpPr>
          <p:nvPr>
            <p:ph type="body" sz="quarter" idx="22" hasCustomPrompt="1"/>
          </p:nvPr>
        </p:nvSpPr>
        <p:spPr>
          <a:xfrm>
            <a:off x="4800600" y="57150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4</a:t>
            </a:r>
            <a:endParaRPr lang="en-US" dirty="0"/>
          </a:p>
        </p:txBody>
      </p:sp>
      <p:sp>
        <p:nvSpPr>
          <p:cNvPr id="11" name="Rectangle 2"/>
          <p:cNvSpPr>
            <a:spLocks noGrp="1"/>
          </p:cNvSpPr>
          <p:nvPr>
            <p:ph type="title" hasCustomPrompt="1"/>
          </p:nvPr>
        </p:nvSpPr>
        <p:spPr/>
        <p:txBody>
          <a:bodyPr vert="horz"/>
          <a:lstStyle>
            <a:lvl1pPr algn="l">
              <a:defRPr i="1" baseline="0"/>
            </a:lvl1pPr>
          </a:lstStyle>
          <a:p>
            <a:r>
              <a:rPr lang="en-US" dirty="0" smtClean="0"/>
              <a:t>Click to type your question</a:t>
            </a:r>
            <a:endParaRPr lang="en-US" dirty="0"/>
          </a:p>
        </p:txBody>
      </p:sp>
      <p:sp>
        <p:nvSpPr>
          <p:cNvPr id="7" name="Rectangle 5"/>
          <p:cNvSpPr>
            <a:spLocks noGrp="1"/>
          </p:cNvSpPr>
          <p:nvPr>
            <p:ph type="sldNum" sz="quarter" idx="12"/>
          </p:nvPr>
        </p:nvSpPr>
        <p:spPr/>
        <p:txBody>
          <a:bodyPr vert="horz"/>
          <a:lstStyle/>
          <a:p>
            <a:fld id="{C75B88FA-3392-4D65-A457-DB2A9953195B}" type="slidenum">
              <a:rPr lang="en-US" smtClean="0"/>
            </a:fld>
            <a:endParaRPr lang="en-US"/>
          </a:p>
        </p:txBody>
      </p:sp>
      <p:cxnSp>
        <p:nvCxnSpPr>
          <p:cNvPr id="23" name="Straight Connector 23"/>
          <p:cNvCxnSpPr>
            <a:stCxn id="16" idx="3"/>
            <a:endCxn id="18" idx="1"/>
          </p:cNvCxnSpPr>
          <p:nvPr/>
        </p:nvCxnSpPr>
        <p:spPr>
          <a:xfrm>
            <a:off x="3886200" y="22860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2" idx="3"/>
            <a:endCxn id="19" idx="1"/>
          </p:cNvCxnSpPr>
          <p:nvPr/>
        </p:nvCxnSpPr>
        <p:spPr>
          <a:xfrm>
            <a:off x="3886200" y="32004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0" name="Straight Connector 23"/>
          <p:cNvCxnSpPr>
            <a:stCxn id="13" idx="3"/>
            <a:endCxn id="17" idx="1"/>
          </p:cNvCxnSpPr>
          <p:nvPr/>
        </p:nvCxnSpPr>
        <p:spPr>
          <a:xfrm flipV="1">
            <a:off x="3886200" y="32004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4" name="Straight Connector 23"/>
          <p:cNvCxnSpPr>
            <a:stCxn id="14" idx="3"/>
            <a:endCxn id="21" idx="1"/>
          </p:cNvCxnSpPr>
          <p:nvPr/>
        </p:nvCxnSpPr>
        <p:spPr>
          <a:xfrm>
            <a:off x="3886200" y="50292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Straight Connector 23"/>
          <p:cNvCxnSpPr>
            <a:stCxn id="10" idx="3"/>
            <a:endCxn id="15" idx="1"/>
          </p:cNvCxnSpPr>
          <p:nvPr/>
        </p:nvCxnSpPr>
        <p:spPr>
          <a:xfrm flipV="1">
            <a:off x="3886200" y="2286000"/>
            <a:ext cx="914400" cy="3657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0" name="Rectangle 2"/>
          <p:cNvSpPr>
            <a:spLocks noGrp="1"/>
          </p:cNvSpPr>
          <p:nvPr>
            <p:ph type="title"/>
          </p:nvPr>
        </p:nvSpPr>
        <p:spPr>
          <a:xfrm>
            <a:off x="914400" y="457200"/>
            <a:ext cx="7696200" cy="1143000"/>
          </a:xfrm>
          <a:prstGeom prst="rect">
            <a:avLst/>
          </a:prstGeom>
        </p:spPr>
        <p:txBody>
          <a:bodyPr vert="horz" anchor="b">
            <a:normAutofit/>
          </a:bodyPr>
          <a:lstStyle/>
          <a:p>
            <a:r>
              <a:rPr lang="en-US" smtClean="0"/>
              <a:t>Click to edit Master title style</a:t>
            </a:r>
            <a:endParaRPr lang="en-US" dirty="0"/>
          </a:p>
        </p:txBody>
      </p:sp>
      <p:sp>
        <p:nvSpPr>
          <p:cNvPr id="5" name="Rectangle 3"/>
          <p:cNvSpPr>
            <a:spLocks noGrp="1"/>
          </p:cNvSpPr>
          <p:nvPr>
            <p:ph type="body" idx="1"/>
          </p:nvPr>
        </p:nvSpPr>
        <p:spPr>
          <a:xfrm>
            <a:off x="914400" y="1905000"/>
            <a:ext cx="7467600" cy="4221163"/>
          </a:xfrm>
          <a:prstGeom prst="rect">
            <a:avLst/>
          </a:prstGeom>
        </p:spPr>
        <p:txBody>
          <a:bodyPr vert="horz">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29" name="Rectangle 4"/>
          <p:cNvSpPr>
            <a:spLocks noGrp="1"/>
          </p:cNvSpPr>
          <p:nvPr>
            <p:ph type="dt" sz="half" idx="2"/>
          </p:nvPr>
        </p:nvSpPr>
        <p:spPr>
          <a:xfrm>
            <a:off x="6705600" y="6248400"/>
            <a:ext cx="1828800" cy="323850"/>
          </a:xfrm>
          <a:prstGeom prst="rect">
            <a:avLst/>
          </a:prstGeom>
        </p:spPr>
        <p:txBody>
          <a:bodyPr vert="horz" anchor="ctr"/>
          <a:lstStyle>
            <a:lvl1pPr>
              <a:defRPr sz="1100"/>
            </a:lvl1pPr>
          </a:lstStyle>
          <a:p>
            <a:pPr algn="r"/>
            <a:fld id="{8F67D422-08A8-451B-9A67-21962FC4B660}" type="datetimeFigureOut">
              <a:rPr lang="en-US" sz="1100" smtClean="0"/>
            </a:fld>
            <a:endParaRPr lang="en-US" sz="1050" dirty="0"/>
          </a:p>
        </p:txBody>
      </p:sp>
      <p:sp>
        <p:nvSpPr>
          <p:cNvPr id="18" name="Rectangle 5"/>
          <p:cNvSpPr>
            <a:spLocks noGrp="1"/>
          </p:cNvSpPr>
          <p:nvPr>
            <p:ph type="ftr" sz="quarter" idx="3"/>
          </p:nvPr>
        </p:nvSpPr>
        <p:spPr>
          <a:xfrm>
            <a:off x="457200" y="6248400"/>
            <a:ext cx="3260886" cy="323850"/>
          </a:xfrm>
          <a:prstGeom prst="rect">
            <a:avLst/>
          </a:prstGeom>
        </p:spPr>
        <p:txBody>
          <a:bodyPr vert="horz"/>
          <a:lstStyle>
            <a:lvl1pPr>
              <a:defRPr sz="1200"/>
            </a:lvl1pPr>
          </a:lstStyle>
          <a:p>
            <a:endParaRPr lang="en-US" sz="1200" dirty="0"/>
          </a:p>
        </p:txBody>
      </p:sp>
      <p:sp>
        <p:nvSpPr>
          <p:cNvPr id="7" name="Slide Number Placeholder 6"/>
          <p:cNvSpPr>
            <a:spLocks noGrp="1"/>
          </p:cNvSpPr>
          <p:nvPr>
            <p:ph type="sldNum" sz="quarter" idx="4"/>
          </p:nvPr>
        </p:nvSpPr>
        <p:spPr>
          <a:xfrm>
            <a:off x="8714936" y="6151098"/>
            <a:ext cx="429064" cy="457200"/>
          </a:xfrm>
          <a:prstGeom prst="rect">
            <a:avLst/>
          </a:prstGeom>
        </p:spPr>
        <p:txBody>
          <a:bodyPr vert="horz" anchor="ctr"/>
          <a:lstStyle>
            <a:lvl1pPr>
              <a:defRPr sz="1200"/>
            </a:lvl1pPr>
          </a:lstStyle>
          <a:p>
            <a:fld id="{169B2101-2E9F-420A-91A3-890890D84497}" type="slidenum">
              <a:rPr lang="en-US" sz="1200" smtClean="0"/>
            </a:fld>
            <a:endParaRPr lang="en-US" sz="1200" dirty="0"/>
          </a:p>
        </p:txBody>
      </p:sp>
      <p:grpSp>
        <p:nvGrpSpPr>
          <p:cNvPr id="2" name="Group 23"/>
          <p:cNvGrpSpPr/>
          <p:nvPr/>
        </p:nvGrpSpPr>
        <p:grpSpPr>
          <a:xfrm>
            <a:off x="11555" y="2000250"/>
            <a:ext cx="133350" cy="53340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grpSp>
        <p:nvGrpSpPr>
          <p:cNvPr id="10" name="Group 35"/>
          <p:cNvGrpSpPr/>
          <p:nvPr/>
        </p:nvGrpSpPr>
        <p:grpSpPr>
          <a:xfrm>
            <a:off x="8584055" y="2000250"/>
            <a:ext cx="552450" cy="542925"/>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dirty="0"/>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dirty="0"/>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iming>
    <p:tnLst>
      <p:par>
        <p:cTn id="1" dur="indefinite" restart="never" nodeType="tmRoot"/>
      </p:par>
    </p:tnLst>
  </p:timing>
  <p:txStyles>
    <p:titleStyle>
      <a:lvl1pPr algn="l" rtl="0" eaLnBrk="1" latinLnBrk="0" hangingPunct="1">
        <a:spcBef>
          <a:spcPct val="0"/>
        </a:spcBef>
        <a:buNone/>
        <a:defRPr sz="36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rtl="0" eaLnBrk="1" latinLnBrk="0" hangingPunct="1">
        <a:spcBef>
          <a:spcPct val="20000"/>
        </a:spcBef>
        <a:buChar char="•"/>
        <a:defRPr sz="2000">
          <a:solidFill>
            <a:schemeClr val="tx1"/>
          </a:solidFill>
          <a:latin typeface="+mn-lt"/>
          <a:ea typeface="+mn-ea"/>
          <a:cs typeface="+mn-cs"/>
        </a:defRPr>
      </a:lvl1pPr>
      <a:lvl2pPr marL="742950" indent="-285750" algn="l" rtl="0" eaLnBrk="1" latinLnBrk="0" hangingPunct="1">
        <a:spcBef>
          <a:spcPct val="20000"/>
        </a:spcBef>
        <a:buChar char="–"/>
        <a:defRPr sz="2000">
          <a:solidFill>
            <a:schemeClr val="tx1"/>
          </a:solidFill>
          <a:latin typeface="+mn-lt"/>
          <a:ea typeface="+mn-ea"/>
          <a:cs typeface="+mn-cs"/>
        </a:defRPr>
      </a:lvl2pPr>
      <a:lvl3pPr marL="1143000" indent="-228600" algn="l" rtl="0" eaLnBrk="1" latinLnBrk="0" hangingPunct="1">
        <a:spcBef>
          <a:spcPct val="20000"/>
        </a:spcBef>
        <a:buChar char="•"/>
        <a:defRPr sz="2000">
          <a:solidFill>
            <a:schemeClr val="tx1"/>
          </a:solidFill>
          <a:latin typeface="+mn-lt"/>
          <a:ea typeface="+mn-ea"/>
          <a:cs typeface="+mn-cs"/>
        </a:defRPr>
      </a:lvl3pPr>
      <a:lvl4pPr marL="1600200" indent="-228600" algn="l" rtl="0" eaLnBrk="1" latinLnBrk="0" hangingPunct="1">
        <a:spcBef>
          <a:spcPct val="20000"/>
        </a:spcBef>
        <a:buChar char="–"/>
        <a:defRPr sz="2000">
          <a:solidFill>
            <a:schemeClr val="tx1"/>
          </a:solidFill>
          <a:latin typeface="+mn-lt"/>
          <a:ea typeface="+mn-ea"/>
          <a:cs typeface="+mn-cs"/>
        </a:defRPr>
      </a:lvl4pPr>
      <a:lvl5pPr marL="2057400" indent="-228600" algn="l" rtl="0" eaLnBrk="1" latinLnBrk="0" hangingPunct="1">
        <a:spcBef>
          <a:spcPct val="20000"/>
        </a:spcBef>
        <a:buChar char="»"/>
        <a:defRPr sz="20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28"/>
          <p:cNvSpPr/>
          <p:nvPr/>
        </p:nvSpPr>
        <p:spPr>
          <a:xfrm>
            <a:off x="8572500" y="5476875"/>
            <a:ext cx="152400" cy="152400"/>
          </a:xfrm>
          <a:prstGeom prst="ellipse">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2" name="Oval 28"/>
          <p:cNvSpPr/>
          <p:nvPr/>
        </p:nvSpPr>
        <p:spPr>
          <a:xfrm>
            <a:off x="8572500" y="5753100"/>
            <a:ext cx="152400" cy="152400"/>
          </a:xfrm>
          <a:prstGeom prst="ellipse">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10" name="Rectangle 24"/>
          <p:cNvSpPr>
            <a:spLocks noGrp="1"/>
          </p:cNvSpPr>
          <p:nvPr>
            <p:ph type="ctrTitle"/>
          </p:nvPr>
        </p:nvSpPr>
        <p:spPr>
          <a:xfrm>
            <a:off x="2057400" y="692696"/>
            <a:ext cx="6509239" cy="3168352"/>
          </a:xfrm>
        </p:spPr>
        <p:txBody>
          <a:bodyPr/>
          <a:lstStyle/>
          <a:p>
            <a:r>
              <a:rPr lang="en-US" dirty="0" smtClean="0"/>
              <a:t>Key logger and Security</a:t>
            </a:r>
            <a:endParaRPr lang="en-US" dirty="0"/>
          </a:p>
        </p:txBody>
      </p:sp>
      <p:sp>
        <p:nvSpPr>
          <p:cNvPr id="18" name="Rectangle 25"/>
          <p:cNvSpPr>
            <a:spLocks noGrp="1"/>
          </p:cNvSpPr>
          <p:nvPr>
            <p:ph type="subTitle" idx="1"/>
          </p:nvPr>
        </p:nvSpPr>
        <p:spPr>
          <a:xfrm>
            <a:off x="457200" y="5013176"/>
            <a:ext cx="8098302" cy="1144956"/>
          </a:xfrm>
        </p:spPr>
        <p:txBody>
          <a:bodyPr>
            <a:normAutofit/>
          </a:bodyPr>
          <a:lstStyle/>
          <a:p>
            <a:pPr algn="l"/>
            <a:r>
              <a:rPr lang="en-US" sz="1600" dirty="0" smtClean="0"/>
              <a:t>R.Alagu Lakshmi</a:t>
            </a:r>
            <a:endParaRPr lang="en-US" sz="1600" dirty="0" smtClean="0"/>
          </a:p>
          <a:p>
            <a:pPr algn="l"/>
            <a:r>
              <a:rPr lang="en-US" sz="1600" dirty="0" smtClean="0"/>
              <a:t>B.E – Computer Science and Engineering</a:t>
            </a:r>
            <a:endParaRPr lang="en-US" sz="1600" dirty="0" smtClean="0"/>
          </a:p>
          <a:p>
            <a:pPr algn="l"/>
            <a:r>
              <a:rPr lang="en-US" sz="1600" dirty="0" smtClean="0"/>
              <a:t>Sri </a:t>
            </a:r>
            <a:r>
              <a:rPr lang="en-US" sz="1600" dirty="0" err="1" smtClean="0"/>
              <a:t>vidya</a:t>
            </a:r>
            <a:r>
              <a:rPr lang="en-US" sz="1600" dirty="0" smtClean="0"/>
              <a:t> College of Engineering and Technology</a:t>
            </a:r>
            <a:endParaRPr 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905000"/>
            <a:ext cx="7467600" cy="4692352"/>
          </a:xfrm>
        </p:spPr>
        <p:txBody>
          <a:bodyPr>
            <a:normAutofit fontScale="85000" lnSpcReduction="10000"/>
          </a:bodyPr>
          <a:lstStyle/>
          <a:p>
            <a:pPr marL="0" indent="0">
              <a:buNone/>
            </a:pPr>
            <a:r>
              <a:rPr lang="en-US" dirty="0"/>
              <a:t>While specific case studies involving </a:t>
            </a:r>
            <a:r>
              <a:rPr lang="en-US" dirty="0" smtClean="0"/>
              <a:t>key loggers </a:t>
            </a:r>
            <a:r>
              <a:rPr lang="en-US" dirty="0"/>
              <a:t>and security breaches may not always be publicly disclosed due to their sensitive nature, there have been instances where </a:t>
            </a:r>
            <a:r>
              <a:rPr lang="en-US" dirty="0" smtClean="0"/>
              <a:t>key loggers </a:t>
            </a:r>
            <a:r>
              <a:rPr lang="en-US" dirty="0"/>
              <a:t>played a role in significant security incidents. Here are a few </a:t>
            </a:r>
            <a:r>
              <a:rPr lang="en-US" dirty="0" smtClean="0"/>
              <a:t>examples:</a:t>
            </a:r>
            <a:endParaRPr lang="en-US" dirty="0" smtClean="0"/>
          </a:p>
          <a:p>
            <a:r>
              <a:rPr lang="en-US" b="1" dirty="0"/>
              <a:t>Zeus Trojan</a:t>
            </a:r>
            <a:r>
              <a:rPr lang="en-US" dirty="0"/>
              <a:t>:</a:t>
            </a:r>
            <a:endParaRPr lang="en-US" dirty="0"/>
          </a:p>
          <a:p>
            <a:pPr lvl="1"/>
            <a:r>
              <a:rPr lang="en-US" dirty="0"/>
              <a:t>The Zeus Trojan, also known as </a:t>
            </a:r>
            <a:r>
              <a:rPr lang="en-US" dirty="0" err="1"/>
              <a:t>Zbot</a:t>
            </a:r>
            <a:r>
              <a:rPr lang="en-US" dirty="0"/>
              <a:t>, was a notorious banking malware that infected millions of computers worldwide.</a:t>
            </a:r>
            <a:endParaRPr lang="en-US" dirty="0"/>
          </a:p>
          <a:p>
            <a:pPr lvl="1"/>
            <a:r>
              <a:rPr lang="en-US" dirty="0"/>
              <a:t>It used </a:t>
            </a:r>
            <a:r>
              <a:rPr lang="en-US" dirty="0" smtClean="0"/>
              <a:t>key logging </a:t>
            </a:r>
            <a:r>
              <a:rPr lang="en-US" dirty="0"/>
              <a:t>capabilities to capture users' online banking credentials, enabling cybercriminals to steal funds directly from victims' bank accounts.</a:t>
            </a:r>
            <a:endParaRPr lang="en-US" dirty="0"/>
          </a:p>
          <a:p>
            <a:r>
              <a:rPr lang="en-US" b="1" dirty="0" smtClean="0"/>
              <a:t>Target </a:t>
            </a:r>
            <a:r>
              <a:rPr lang="en-US" b="1" dirty="0"/>
              <a:t>Data Breach</a:t>
            </a:r>
            <a:r>
              <a:rPr lang="en-US" dirty="0"/>
              <a:t>:</a:t>
            </a:r>
            <a:endParaRPr lang="en-US" dirty="0"/>
          </a:p>
          <a:p>
            <a:pPr lvl="1"/>
            <a:r>
              <a:rPr lang="en-US" dirty="0"/>
              <a:t>In 2013, retail giant Target experienced a massive data breach that compromised the personal and financial information of over 40 million customers.</a:t>
            </a:r>
            <a:endParaRPr lang="en-US" dirty="0"/>
          </a:p>
          <a:p>
            <a:pPr lvl="1"/>
            <a:r>
              <a:rPr lang="en-US" dirty="0"/>
              <a:t>The attackers gained access to Target's systems through a third-party vendor with access to the company's network, exploiting vulnerabilities in the vendor's systems.</a:t>
            </a:r>
            <a:endParaRPr lang="en-US" dirty="0"/>
          </a:p>
          <a:p>
            <a:pPr marL="0" indent="0">
              <a:buNone/>
            </a:pPr>
            <a:endParaRPr lang="en-IN" dirty="0"/>
          </a:p>
        </p:txBody>
      </p:sp>
      <p:sp>
        <p:nvSpPr>
          <p:cNvPr id="3" name="Title 2"/>
          <p:cNvSpPr>
            <a:spLocks noGrp="1"/>
          </p:cNvSpPr>
          <p:nvPr>
            <p:ph type="title"/>
          </p:nvPr>
        </p:nvSpPr>
        <p:spPr/>
        <p:txBody>
          <a:bodyPr/>
          <a:lstStyle/>
          <a:p>
            <a:pPr algn="ctr"/>
            <a:r>
              <a:rPr lang="en-US" dirty="0" smtClean="0"/>
              <a:t>Case Studies</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dirty="0"/>
              <a:t>In conclusion, </a:t>
            </a:r>
            <a:r>
              <a:rPr lang="en-US" dirty="0" err="1"/>
              <a:t>keyloggers</a:t>
            </a:r>
            <a:r>
              <a:rPr lang="en-US" dirty="0"/>
              <a:t> pose significant security risks, compromising the privacy and integrity of sensitive information. Their ability to covertly capture keystrokes makes them a potent tool for cybercriminals, facilitating identity theft, financial fraud, and corporate espionage. Robust </a:t>
            </a:r>
            <a:r>
              <a:rPr lang="en-US" dirty="0" err="1"/>
              <a:t>cybersecurity</a:t>
            </a:r>
            <a:r>
              <a:rPr lang="en-US" dirty="0"/>
              <a:t> measures, including endpoint security solutions and employee training, are crucial for defending against </a:t>
            </a:r>
            <a:r>
              <a:rPr lang="en-US" dirty="0" err="1"/>
              <a:t>keylogger</a:t>
            </a:r>
            <a:r>
              <a:rPr lang="en-US" dirty="0"/>
              <a:t> threats. Collaboration between </a:t>
            </a:r>
            <a:r>
              <a:rPr lang="en-US" dirty="0" err="1"/>
              <a:t>cybersecurity</a:t>
            </a:r>
            <a:r>
              <a:rPr lang="en-US" dirty="0"/>
              <a:t> professionals and regulatory bodies is essential to combatting the spread of </a:t>
            </a:r>
            <a:r>
              <a:rPr lang="en-US" dirty="0" err="1"/>
              <a:t>keyloggers</a:t>
            </a:r>
            <a:r>
              <a:rPr lang="en-US" dirty="0"/>
              <a:t> and holding perpetrators accountable. Vigilance, proactive defenses, and adherence to best practices are vital for enhancing resilience against </a:t>
            </a:r>
            <a:r>
              <a:rPr lang="en-US" dirty="0" err="1"/>
              <a:t>keylogger</a:t>
            </a:r>
            <a:r>
              <a:rPr lang="en-US" dirty="0"/>
              <a:t> attacks. Protecting sensitive information and preserving privacy must remain paramount in the ongoing battle against </a:t>
            </a:r>
            <a:r>
              <a:rPr lang="en-US" dirty="0" err="1"/>
              <a:t>keyloggers</a:t>
            </a:r>
            <a:r>
              <a:rPr lang="en-US" dirty="0"/>
              <a:t> and other malicious cyber threats.</a:t>
            </a:r>
            <a:endParaRPr lang="en-IN" dirty="0"/>
          </a:p>
        </p:txBody>
      </p:sp>
      <p:sp>
        <p:nvSpPr>
          <p:cNvPr id="3" name="Title 2"/>
          <p:cNvSpPr>
            <a:spLocks noGrp="1"/>
          </p:cNvSpPr>
          <p:nvPr>
            <p:ph type="title"/>
          </p:nvPr>
        </p:nvSpPr>
        <p:spPr/>
        <p:txBody>
          <a:bodyPr/>
          <a:lstStyle/>
          <a:p>
            <a:pPr algn="ctr"/>
            <a:r>
              <a:rPr lang="en-US" dirty="0" smtClean="0"/>
              <a:t>Conclusion</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mtClean="0"/>
              <a:t>THANK YOU</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Introduction</a:t>
            </a:r>
            <a:endParaRPr lang="en-IN" dirty="0" smtClean="0"/>
          </a:p>
          <a:p>
            <a:r>
              <a:rPr lang="en-IN" dirty="0"/>
              <a:t>What are </a:t>
            </a:r>
            <a:r>
              <a:rPr lang="en-IN" dirty="0" smtClean="0"/>
              <a:t>Key loggers?</a:t>
            </a:r>
            <a:endParaRPr lang="en-IN" dirty="0" smtClean="0"/>
          </a:p>
          <a:p>
            <a:r>
              <a:rPr lang="en-IN" dirty="0"/>
              <a:t>How </a:t>
            </a:r>
            <a:r>
              <a:rPr lang="en-IN" dirty="0" smtClean="0"/>
              <a:t>Key loggers Work</a:t>
            </a:r>
            <a:endParaRPr lang="en-IN" dirty="0" smtClean="0"/>
          </a:p>
          <a:p>
            <a:r>
              <a:rPr lang="en-IN" dirty="0"/>
              <a:t>Pros of </a:t>
            </a:r>
            <a:r>
              <a:rPr lang="en-IN" dirty="0" smtClean="0"/>
              <a:t>Key loggers</a:t>
            </a:r>
            <a:endParaRPr lang="en-IN" dirty="0" smtClean="0"/>
          </a:p>
          <a:p>
            <a:r>
              <a:rPr lang="en-IN" dirty="0"/>
              <a:t>Cons of </a:t>
            </a:r>
            <a:r>
              <a:rPr lang="en-IN" dirty="0" smtClean="0"/>
              <a:t>Key loggers</a:t>
            </a:r>
            <a:endParaRPr lang="en-IN" dirty="0" smtClean="0"/>
          </a:p>
          <a:p>
            <a:r>
              <a:rPr lang="en-IN" dirty="0"/>
              <a:t>Security </a:t>
            </a:r>
            <a:r>
              <a:rPr lang="en-IN" dirty="0" smtClean="0"/>
              <a:t>Implications</a:t>
            </a:r>
            <a:endParaRPr lang="en-IN" dirty="0" smtClean="0"/>
          </a:p>
          <a:p>
            <a:r>
              <a:rPr lang="en-IN" dirty="0"/>
              <a:t>Case </a:t>
            </a:r>
            <a:r>
              <a:rPr lang="en-IN" dirty="0" smtClean="0"/>
              <a:t>Studies</a:t>
            </a:r>
            <a:endParaRPr lang="en-IN" dirty="0" smtClean="0"/>
          </a:p>
          <a:p>
            <a:r>
              <a:rPr lang="en-IN" dirty="0" smtClean="0"/>
              <a:t>Conclusion</a:t>
            </a:r>
            <a:endParaRPr lang="en-IN" dirty="0" smtClean="0"/>
          </a:p>
          <a:p>
            <a:pPr marL="0" indent="0">
              <a:buNone/>
            </a:pPr>
            <a:endParaRPr lang="en-IN" dirty="0"/>
          </a:p>
        </p:txBody>
      </p:sp>
      <p:sp>
        <p:nvSpPr>
          <p:cNvPr id="3" name="Title 2"/>
          <p:cNvSpPr>
            <a:spLocks noGrp="1"/>
          </p:cNvSpPr>
          <p:nvPr>
            <p:ph type="title"/>
          </p:nvPr>
        </p:nvSpPr>
        <p:spPr>
          <a:xfrm>
            <a:off x="914400" y="457200"/>
            <a:ext cx="7474024" cy="883568"/>
          </a:xfrm>
        </p:spPr>
        <p:txBody>
          <a:bodyPr/>
          <a:lstStyle/>
          <a:p>
            <a:pPr algn="ctr"/>
            <a:r>
              <a:rPr lang="en-US" dirty="0" smtClean="0"/>
              <a:t>Contents</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Key loggers </a:t>
            </a:r>
            <a:r>
              <a:rPr lang="en-US" dirty="0"/>
              <a:t>are software or hardware tools designed to secretly record keystrokes made by users on a computer or mobile device.</a:t>
            </a:r>
            <a:endParaRPr lang="en-US" dirty="0"/>
          </a:p>
          <a:p>
            <a:r>
              <a:rPr lang="en-US" dirty="0"/>
              <a:t>They can capture sensitive information such as passwords, credit card numbers, and other confidential data entered by users.</a:t>
            </a:r>
            <a:endParaRPr lang="en-US" dirty="0"/>
          </a:p>
          <a:p>
            <a:r>
              <a:rPr lang="en-US" dirty="0"/>
              <a:t>While some </a:t>
            </a:r>
            <a:r>
              <a:rPr lang="en-US" dirty="0" smtClean="0"/>
              <a:t>key loggers </a:t>
            </a:r>
            <a:r>
              <a:rPr lang="en-US" dirty="0"/>
              <a:t>serve legitimate purposes like employee monitoring, they are often used maliciously by cybercriminals.</a:t>
            </a:r>
            <a:endParaRPr lang="en-US" dirty="0"/>
          </a:p>
          <a:p>
            <a:r>
              <a:rPr lang="en-US" dirty="0"/>
              <a:t>The primary goal of </a:t>
            </a:r>
            <a:r>
              <a:rPr lang="en-US" dirty="0" smtClean="0"/>
              <a:t>key loggers </a:t>
            </a:r>
            <a:r>
              <a:rPr lang="en-US" dirty="0"/>
              <a:t>is to obtain valuable information for nefarious activities such as identity theft and financial fraud.</a:t>
            </a:r>
            <a:endParaRPr lang="en-US" dirty="0"/>
          </a:p>
          <a:p>
            <a:r>
              <a:rPr lang="en-US" dirty="0"/>
              <a:t>Detecting </a:t>
            </a:r>
            <a:r>
              <a:rPr lang="en-US" dirty="0" smtClean="0"/>
              <a:t>key loggers </a:t>
            </a:r>
            <a:r>
              <a:rPr lang="en-US" dirty="0"/>
              <a:t>can be challenging as they operate covertly and can remain undetected for extended periods.</a:t>
            </a:r>
            <a:endParaRPr lang="en-US" dirty="0"/>
          </a:p>
          <a:p>
            <a:r>
              <a:rPr lang="en-US" dirty="0"/>
              <a:t>Implementing robust </a:t>
            </a:r>
            <a:r>
              <a:rPr lang="en-US" dirty="0" smtClean="0"/>
              <a:t>cyber security </a:t>
            </a:r>
            <a:r>
              <a:rPr lang="en-US" dirty="0"/>
              <a:t>measures is essential for protecting against the risks posed by </a:t>
            </a:r>
            <a:r>
              <a:rPr lang="en-US" dirty="0" smtClean="0"/>
              <a:t>key loggers</a:t>
            </a:r>
            <a:r>
              <a:rPr lang="en-US" dirty="0"/>
              <a:t>.</a:t>
            </a:r>
            <a:endParaRPr lang="en-US" dirty="0"/>
          </a:p>
          <a:p>
            <a:r>
              <a:rPr lang="en-US" dirty="0"/>
              <a:t>Regularly updating security software and conducting thorough system scans can help detect and remove </a:t>
            </a:r>
            <a:r>
              <a:rPr lang="en-US" dirty="0" smtClean="0"/>
              <a:t>key loggers.</a:t>
            </a:r>
            <a:endParaRPr lang="en-US" dirty="0"/>
          </a:p>
        </p:txBody>
      </p:sp>
      <p:sp>
        <p:nvSpPr>
          <p:cNvPr id="3" name="Title 2"/>
          <p:cNvSpPr>
            <a:spLocks noGrp="1"/>
          </p:cNvSpPr>
          <p:nvPr>
            <p:ph type="title"/>
          </p:nvPr>
        </p:nvSpPr>
        <p:spPr/>
        <p:txBody>
          <a:bodyPr>
            <a:normAutofit fontScale="90000"/>
          </a:bodyPr>
          <a:lstStyle/>
          <a:p>
            <a:pPr algn="ctr"/>
            <a:r>
              <a:rPr lang="en-IN" dirty="0" smtClean="0"/>
              <a:t>INTRODUCTION</a:t>
            </a:r>
            <a:br>
              <a:rPr lang="en-IN" dirty="0" smtClean="0"/>
            </a:b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Key loggers </a:t>
            </a:r>
            <a:r>
              <a:rPr lang="en-US" dirty="0"/>
              <a:t>are covert tools that record keystrokes on computers or mobile devices, capturing sensitive information like passwords and messages. </a:t>
            </a:r>
            <a:endParaRPr lang="en-US" dirty="0" smtClean="0"/>
          </a:p>
          <a:p>
            <a:r>
              <a:rPr lang="en-US" dirty="0" smtClean="0"/>
              <a:t>They </a:t>
            </a:r>
            <a:r>
              <a:rPr lang="en-US" dirty="0"/>
              <a:t>can operate at different system levels, making them difficult to detect, and exist in both software and hardware forms. </a:t>
            </a:r>
            <a:r>
              <a:rPr lang="en-US" dirty="0" smtClean="0"/>
              <a:t>Key loggers </a:t>
            </a:r>
            <a:r>
              <a:rPr lang="en-US" dirty="0"/>
              <a:t>are often used maliciously for identity theft and unauthorized access. </a:t>
            </a:r>
            <a:endParaRPr lang="en-US" dirty="0" smtClean="0"/>
          </a:p>
          <a:p>
            <a:r>
              <a:rPr lang="en-US" dirty="0" smtClean="0"/>
              <a:t>Mitigating </a:t>
            </a:r>
            <a:r>
              <a:rPr lang="en-US" dirty="0"/>
              <a:t>their risks involves employing robust </a:t>
            </a:r>
            <a:r>
              <a:rPr lang="en-US" dirty="0" smtClean="0"/>
              <a:t>cyber security </a:t>
            </a:r>
            <a:r>
              <a:rPr lang="en-US" dirty="0"/>
              <a:t>measures and being cautious with downloads and links. </a:t>
            </a:r>
            <a:endParaRPr lang="en-US" dirty="0" smtClean="0"/>
          </a:p>
          <a:p>
            <a:r>
              <a:rPr lang="en-US" dirty="0" smtClean="0"/>
              <a:t>Users </a:t>
            </a:r>
            <a:r>
              <a:rPr lang="en-US" dirty="0"/>
              <a:t>can also benefit from strong authentication methods like two-factor authentication</a:t>
            </a:r>
            <a:r>
              <a:rPr lang="en-US" dirty="0" smtClean="0"/>
              <a:t>.</a:t>
            </a:r>
            <a:endParaRPr lang="en-US" dirty="0" smtClean="0"/>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What are Key loggers?</a:t>
            </a:r>
            <a:br>
              <a:rPr lang="en-IN" dirty="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There are two primary types of </a:t>
            </a:r>
            <a:r>
              <a:rPr lang="en-US" dirty="0" smtClean="0"/>
              <a:t>key loggers:</a:t>
            </a:r>
            <a:endParaRPr lang="en-US" dirty="0" smtClean="0"/>
          </a:p>
          <a:p>
            <a:r>
              <a:rPr lang="en-US" b="1" dirty="0" smtClean="0"/>
              <a:t>Software Key loggers</a:t>
            </a:r>
            <a:r>
              <a:rPr lang="en-US" b="1" dirty="0"/>
              <a:t>: </a:t>
            </a:r>
            <a:r>
              <a:rPr lang="en-US" dirty="0"/>
              <a:t>These are </a:t>
            </a:r>
            <a:r>
              <a:rPr lang="en-US" dirty="0" smtClean="0"/>
              <a:t>programs </a:t>
            </a:r>
            <a:r>
              <a:rPr lang="en-US" dirty="0"/>
              <a:t>installed on a device like any other software application. They run in the background, often undetected by users, and silently record keystrokes to a log file or transmit them to a remote server controlled by the attacker.</a:t>
            </a:r>
            <a:endParaRPr lang="en-US" dirty="0"/>
          </a:p>
          <a:p>
            <a:r>
              <a:rPr lang="en-US" b="1" dirty="0"/>
              <a:t>Hardware </a:t>
            </a:r>
            <a:r>
              <a:rPr lang="en-US" b="1" dirty="0" smtClean="0"/>
              <a:t>Key loggers</a:t>
            </a:r>
            <a:r>
              <a:rPr lang="en-US" b="1" dirty="0"/>
              <a:t>: </a:t>
            </a:r>
            <a:r>
              <a:rPr lang="en-US" dirty="0"/>
              <a:t>These are physical devices inserted between a computer keyboard and its connection port. Hardware </a:t>
            </a:r>
            <a:r>
              <a:rPr lang="en-US" dirty="0" smtClean="0"/>
              <a:t>key loggers </a:t>
            </a:r>
            <a:r>
              <a:rPr lang="en-US" dirty="0"/>
              <a:t>intercept keystrokes as they pass between the keyboard and the computer, logging them onto internal memory or transmitting them wirelessly to an external receiver.</a:t>
            </a:r>
            <a:endParaRPr lang="en-US" dirty="0"/>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What are Key loggers?</a:t>
            </a:r>
            <a:br>
              <a:rPr lang="en-IN"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0" indent="0">
              <a:buNone/>
            </a:pPr>
            <a:r>
              <a:rPr lang="en-US" dirty="0" smtClean="0"/>
              <a:t>Key loggers </a:t>
            </a:r>
            <a:r>
              <a:rPr lang="en-US" dirty="0"/>
              <a:t>work by intercepting and recording keystrokes made by users on a computer or mobile device</a:t>
            </a:r>
            <a:r>
              <a:rPr lang="en-US" dirty="0" smtClean="0"/>
              <a:t>.</a:t>
            </a:r>
            <a:endParaRPr lang="en-US" dirty="0" smtClean="0"/>
          </a:p>
          <a:p>
            <a:r>
              <a:rPr lang="en-US" b="1" dirty="0"/>
              <a:t>Capture Keystrokes</a:t>
            </a:r>
            <a:r>
              <a:rPr lang="en-US" dirty="0"/>
              <a:t>: Once installed or activated, </a:t>
            </a:r>
            <a:r>
              <a:rPr lang="en-US" dirty="0" smtClean="0"/>
              <a:t>key loggers </a:t>
            </a:r>
            <a:r>
              <a:rPr lang="en-US" dirty="0"/>
              <a:t>monitor keyboard input, recording each key pressed by the user.</a:t>
            </a:r>
            <a:endParaRPr lang="en-US" dirty="0"/>
          </a:p>
          <a:p>
            <a:r>
              <a:rPr lang="en-US" b="1" dirty="0"/>
              <a:t>Logging Mechanism</a:t>
            </a:r>
            <a:r>
              <a:rPr lang="en-US" dirty="0"/>
              <a:t>: The captured keystrokes are then logged either locally on the device or remotely on a server controlled by the attacker.</a:t>
            </a:r>
            <a:endParaRPr lang="en-US" dirty="0"/>
          </a:p>
          <a:p>
            <a:r>
              <a:rPr lang="en-US" b="1" dirty="0"/>
              <a:t>Stealth Mode</a:t>
            </a:r>
            <a:r>
              <a:rPr lang="en-US" dirty="0"/>
              <a:t>: </a:t>
            </a:r>
            <a:r>
              <a:rPr lang="en-US" dirty="0" smtClean="0"/>
              <a:t>Key loggers </a:t>
            </a:r>
            <a:r>
              <a:rPr lang="en-US" dirty="0"/>
              <a:t>often operate stealthily, hiding their presence from users and security software to avoid detection.</a:t>
            </a:r>
            <a:endParaRPr lang="en-US" dirty="0"/>
          </a:p>
          <a:p>
            <a:r>
              <a:rPr lang="en-US" b="1" dirty="0"/>
              <a:t>Data Retrieval</a:t>
            </a:r>
            <a:r>
              <a:rPr lang="en-US" dirty="0"/>
              <a:t>: The recorded keystrokes may be periodically retrieved by the attacker, either through accessing the local log files or via remote transmission over the internet.</a:t>
            </a:r>
            <a:endParaRPr lang="en-US" dirty="0"/>
          </a:p>
          <a:p>
            <a:r>
              <a:rPr lang="en-US" b="1" dirty="0"/>
              <a:t>Transmission</a:t>
            </a:r>
            <a:r>
              <a:rPr lang="en-US" dirty="0"/>
              <a:t>: In the case of remote </a:t>
            </a:r>
            <a:r>
              <a:rPr lang="en-US" dirty="0" smtClean="0"/>
              <a:t>key loggers</a:t>
            </a:r>
            <a:r>
              <a:rPr lang="en-US" dirty="0"/>
              <a:t>, the captured data is transmitted securely to a server controlled by the attacker, allowing them to access sensitive information such as usernames, passwords, credit card numbers, and other confidential data entered by the user.</a:t>
            </a:r>
            <a:endParaRPr lang="en-US" dirty="0"/>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How Key loggers Work</a:t>
            </a:r>
            <a:br>
              <a:rPr lang="en-IN" dirty="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en-US" dirty="0"/>
              <a:t>While </a:t>
            </a:r>
            <a:r>
              <a:rPr lang="en-US" dirty="0" smtClean="0"/>
              <a:t>key loggers </a:t>
            </a:r>
            <a:r>
              <a:rPr lang="en-US" dirty="0"/>
              <a:t>are predominantly associated with malicious activities, there are certain contexts where they can serve legitimate purposes, leading to potential pros</a:t>
            </a:r>
            <a:r>
              <a:rPr lang="en-US" dirty="0" smtClean="0"/>
              <a:t>:</a:t>
            </a:r>
            <a:endParaRPr lang="en-US" dirty="0" smtClean="0"/>
          </a:p>
          <a:p>
            <a:r>
              <a:rPr lang="en-US" b="1" dirty="0"/>
              <a:t>Employee Monitoring</a:t>
            </a:r>
            <a:r>
              <a:rPr lang="en-US" dirty="0"/>
              <a:t>: In organizations, </a:t>
            </a:r>
            <a:r>
              <a:rPr lang="en-US" dirty="0" smtClean="0"/>
              <a:t>key loggers </a:t>
            </a:r>
            <a:r>
              <a:rPr lang="en-US" dirty="0"/>
              <a:t>can be used for monitoring employee activity to ensure compliance with company policies and regulations. This can help detect unauthorized access to sensitive information or inappropriate use of company resources.</a:t>
            </a:r>
            <a:endParaRPr lang="en-US" dirty="0"/>
          </a:p>
          <a:p>
            <a:r>
              <a:rPr lang="en-US" b="1" dirty="0"/>
              <a:t>Parental Control</a:t>
            </a:r>
            <a:r>
              <a:rPr lang="en-US" dirty="0"/>
              <a:t>: </a:t>
            </a:r>
            <a:r>
              <a:rPr lang="en-US" dirty="0" smtClean="0"/>
              <a:t>Key loggers </a:t>
            </a:r>
            <a:r>
              <a:rPr lang="en-US" dirty="0"/>
              <a:t>can assist parents in monitoring their children's online activities, helping to ensure their safety and protect them from potential online threats such as </a:t>
            </a:r>
            <a:r>
              <a:rPr lang="en-US" dirty="0" smtClean="0"/>
              <a:t>cyber bullying </a:t>
            </a:r>
            <a:r>
              <a:rPr lang="en-US" dirty="0"/>
              <a:t>or grooming.</a:t>
            </a:r>
            <a:endParaRPr lang="en-US" dirty="0"/>
          </a:p>
          <a:p>
            <a:r>
              <a:rPr lang="en-US" b="1" dirty="0"/>
              <a:t>Forensic Investigations</a:t>
            </a:r>
            <a:r>
              <a:rPr lang="en-US" dirty="0"/>
              <a:t>: In forensic investigations, </a:t>
            </a:r>
            <a:r>
              <a:rPr lang="en-US" dirty="0" smtClean="0"/>
              <a:t>key loggers </a:t>
            </a:r>
            <a:r>
              <a:rPr lang="en-US" dirty="0"/>
              <a:t>can be valuable tools for collecting evidence of criminal activity, such as unauthorized access to systems or data breaches.</a:t>
            </a:r>
            <a:endParaRPr lang="en-US" dirty="0"/>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Pros of Key loggers</a:t>
            </a:r>
            <a:br>
              <a:rPr lang="en-IN" dirty="0"/>
            </a:b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0" indent="0">
              <a:buNone/>
            </a:pPr>
            <a:r>
              <a:rPr lang="en-US" dirty="0"/>
              <a:t>The cons of </a:t>
            </a:r>
            <a:r>
              <a:rPr lang="en-US" dirty="0" smtClean="0"/>
              <a:t>key loggers </a:t>
            </a:r>
            <a:r>
              <a:rPr lang="en-US" dirty="0"/>
              <a:t>primarily stem from their potential for misuse and invasion of privacy</a:t>
            </a:r>
            <a:r>
              <a:rPr lang="en-US" dirty="0" smtClean="0"/>
              <a:t>:</a:t>
            </a:r>
            <a:endParaRPr lang="en-US" dirty="0" smtClean="0"/>
          </a:p>
          <a:p>
            <a:r>
              <a:rPr lang="en-US" b="1" dirty="0"/>
              <a:t>Privacy Violation</a:t>
            </a:r>
            <a:r>
              <a:rPr lang="en-US" dirty="0"/>
              <a:t>: </a:t>
            </a:r>
            <a:r>
              <a:rPr lang="en-US" dirty="0" smtClean="0"/>
              <a:t>Key loggers </a:t>
            </a:r>
            <a:r>
              <a:rPr lang="en-US" dirty="0"/>
              <a:t>inherently compromise the privacy of individuals by surreptitiously capturing sensitive information, including passwords, messages, and other confidential data, without their knowledge or consent.</a:t>
            </a:r>
            <a:endParaRPr lang="en-US" dirty="0"/>
          </a:p>
          <a:p>
            <a:r>
              <a:rPr lang="en-US" b="1" dirty="0"/>
              <a:t>Identity Theft</a:t>
            </a:r>
            <a:r>
              <a:rPr lang="en-US" dirty="0"/>
              <a:t>: Malicious use of </a:t>
            </a:r>
            <a:r>
              <a:rPr lang="en-US" dirty="0" smtClean="0"/>
              <a:t>key loggers </a:t>
            </a:r>
            <a:r>
              <a:rPr lang="en-US" dirty="0"/>
              <a:t>can lead to identity theft, as attackers can harvest personal information such as login credentials, credit card numbers, and social security numbers to impersonate individuals or conduct fraudulent transactions.</a:t>
            </a:r>
            <a:endParaRPr lang="en-US" dirty="0"/>
          </a:p>
          <a:p>
            <a:r>
              <a:rPr lang="en-US" b="1" dirty="0"/>
              <a:t>Financial Fraud</a:t>
            </a:r>
            <a:r>
              <a:rPr lang="en-US" dirty="0"/>
              <a:t>: </a:t>
            </a:r>
            <a:r>
              <a:rPr lang="en-US" dirty="0" smtClean="0"/>
              <a:t>Key loggers </a:t>
            </a:r>
            <a:r>
              <a:rPr lang="en-US" dirty="0"/>
              <a:t>enable cybercriminals to steal financial information, such as online banking credentials and credit card details, which can be used to commit various forms of financial fraud, including unauthorized transfers and purchases.</a:t>
            </a:r>
            <a:endParaRPr lang="en-US" dirty="0"/>
          </a:p>
          <a:p>
            <a:r>
              <a:rPr lang="en-US" b="1" dirty="0"/>
              <a:t>Security Risks</a:t>
            </a:r>
            <a:r>
              <a:rPr lang="en-US" dirty="0"/>
              <a:t>: </a:t>
            </a:r>
            <a:r>
              <a:rPr lang="en-US" dirty="0" smtClean="0"/>
              <a:t>Key loggers </a:t>
            </a:r>
            <a:r>
              <a:rPr lang="en-US" dirty="0"/>
              <a:t>pose significant security risks to individuals and organizations by providing attackers with access to sensitive systems, networks, and data. This can lead to data breaches, espionage, and other </a:t>
            </a:r>
            <a:r>
              <a:rPr lang="en-US" dirty="0" smtClean="0"/>
              <a:t>cyber security </a:t>
            </a:r>
            <a:r>
              <a:rPr lang="en-US" dirty="0"/>
              <a:t>incidents with far-reaching consequences.</a:t>
            </a:r>
            <a:endParaRPr lang="en-US" dirty="0"/>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Cons of Key loggers</a:t>
            </a:r>
            <a:br>
              <a:rPr lang="en-IN"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buNone/>
            </a:pPr>
            <a:r>
              <a:rPr lang="en-US" dirty="0" smtClean="0"/>
              <a:t>Key loggers </a:t>
            </a:r>
            <a:r>
              <a:rPr lang="en-US" dirty="0"/>
              <a:t>present several security implications that must be addressed to mitigate risks effectively</a:t>
            </a:r>
            <a:r>
              <a:rPr lang="en-US" dirty="0" smtClean="0"/>
              <a:t>:</a:t>
            </a:r>
            <a:endParaRPr lang="en-US" dirty="0" smtClean="0"/>
          </a:p>
          <a:p>
            <a:r>
              <a:rPr lang="en-US" b="1" dirty="0"/>
              <a:t>Data Theft</a:t>
            </a:r>
            <a:r>
              <a:rPr lang="en-US" dirty="0"/>
              <a:t>: </a:t>
            </a:r>
            <a:r>
              <a:rPr lang="en-US" dirty="0" smtClean="0"/>
              <a:t>Key loggers </a:t>
            </a:r>
            <a:r>
              <a:rPr lang="en-US" dirty="0"/>
              <a:t>can capture sensitive information such as passwords, credit card numbers, and personal messages, leading to data theft. This stolen information can be exploited for various malicious purposes, including identity theft, financial fraud, and unauthorized access to accounts or systems.</a:t>
            </a:r>
            <a:endParaRPr lang="en-US" dirty="0"/>
          </a:p>
          <a:p>
            <a:r>
              <a:rPr lang="en-US" b="1" dirty="0"/>
              <a:t>Privacy Breach</a:t>
            </a:r>
            <a:r>
              <a:rPr lang="en-US" dirty="0"/>
              <a:t>: The covert nature of </a:t>
            </a:r>
            <a:r>
              <a:rPr lang="en-US" dirty="0" smtClean="0"/>
              <a:t>key loggers </a:t>
            </a:r>
            <a:r>
              <a:rPr lang="en-US" dirty="0"/>
              <a:t>means that users' privacy is compromised without their knowledge or consent. This violation of privacy can have significant consequences for individuals and organizations, eroding trust and potentially leading to legal and regulatory repercussions.</a:t>
            </a:r>
            <a:endParaRPr lang="en-US" dirty="0"/>
          </a:p>
          <a:p>
            <a:r>
              <a:rPr lang="en-US" b="1" dirty="0"/>
              <a:t>Credential Compromise</a:t>
            </a:r>
            <a:r>
              <a:rPr lang="en-US" dirty="0"/>
              <a:t>: </a:t>
            </a:r>
            <a:r>
              <a:rPr lang="en-US" dirty="0" smtClean="0"/>
              <a:t>Key loggers </a:t>
            </a:r>
            <a:r>
              <a:rPr lang="en-US" dirty="0"/>
              <a:t>pose a significant threat to credential security by capturing usernames and passwords entered by users. This information can be used to gain unauthorized access to accounts, networks, and sensitive systems, posing a serious security risk.</a:t>
            </a:r>
            <a:endParaRPr lang="en-US" dirty="0"/>
          </a:p>
          <a:p>
            <a:r>
              <a:rPr lang="en-US" b="1" dirty="0"/>
              <a:t>Malware Propagation</a:t>
            </a:r>
            <a:r>
              <a:rPr lang="en-US" dirty="0"/>
              <a:t>: </a:t>
            </a:r>
            <a:r>
              <a:rPr lang="en-US" dirty="0" smtClean="0"/>
              <a:t>Key loggers </a:t>
            </a:r>
            <a:r>
              <a:rPr lang="en-US" dirty="0"/>
              <a:t>are often delivered as part of malware packages, which can also include viruses, Trojans, and other malicious software. This can result in the propagation of malware throughout networks and systems, leading to widespread security breaches and disruptions</a:t>
            </a:r>
            <a:r>
              <a:rPr lang="en-US" dirty="0" smtClean="0"/>
              <a:t>.</a:t>
            </a:r>
            <a:endParaRPr lang="en-US" dirty="0"/>
          </a:p>
        </p:txBody>
      </p:sp>
      <p:sp>
        <p:nvSpPr>
          <p:cNvPr id="3" name="Title 2"/>
          <p:cNvSpPr>
            <a:spLocks noGrp="1"/>
          </p:cNvSpPr>
          <p:nvPr>
            <p:ph type="title"/>
          </p:nvPr>
        </p:nvSpPr>
        <p:spPr/>
        <p:txBody>
          <a:bodyPr>
            <a:normAutofit fontScale="90000"/>
          </a:bodyPr>
          <a:lstStyle/>
          <a:p>
            <a:pPr algn="ctr"/>
            <a:r>
              <a:rPr lang="en-IN" dirty="0"/>
              <a:t>Security Implications</a:t>
            </a:r>
            <a:br>
              <a:rPr lang="en-IN" dirty="0"/>
            </a:b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iz Show">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QuizShow</Template>
  <TotalTime>0</TotalTime>
  <Words>8343</Words>
  <Application>WPS Presentation</Application>
  <PresentationFormat>On-screen Show (4:3)</PresentationFormat>
  <Paragraphs>95</Paragraphs>
  <Slides>12</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SimSun</vt:lpstr>
      <vt:lpstr>Wingdings</vt:lpstr>
      <vt:lpstr>Trebuchet MS</vt:lpstr>
      <vt:lpstr>Microsoft YaHei</vt:lpstr>
      <vt:lpstr>Arial Unicode MS</vt:lpstr>
      <vt:lpstr>Calibri</vt:lpstr>
      <vt:lpstr>Trebuchet MS</vt:lpstr>
      <vt:lpstr>Quiz Show</vt:lpstr>
      <vt:lpstr>Key logger and Security</vt:lpstr>
      <vt:lpstr>Contents</vt:lpstr>
      <vt:lpstr>INTRODUCTION </vt:lpstr>
      <vt:lpstr>What are Key loggers? </vt:lpstr>
      <vt:lpstr>What are Key loggers? </vt:lpstr>
      <vt:lpstr>How Key loggers Work </vt:lpstr>
      <vt:lpstr>Pros of Key loggers </vt:lpstr>
      <vt:lpstr>Cons of Key loggers </vt:lpstr>
      <vt:lpstr>Security Implications </vt:lpstr>
      <vt:lpstr>Case Studies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SRI VIDYA</cp:lastModifiedBy>
  <cp:revision>2</cp:revision>
  <dcterms:created xsi:type="dcterms:W3CDTF">2024-04-05T05:26:00Z</dcterms:created>
  <dcterms:modified xsi:type="dcterms:W3CDTF">2024-04-05T08:14:40Z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ICV">
    <vt:lpwstr>7F68B1E709444A0B85EB5FBC45C2DA96_12</vt:lpwstr>
  </property>
  <property fmtid="{D5CDD505-2E9C-101B-9397-08002B2CF9AE}" pid="5" name="KSOProductBuildVer">
    <vt:lpwstr>1033-12.2.0.13489</vt:lpwstr>
  </property>
</Properties>
</file>