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4660"/>
  </p:normalViewPr>
  <p:slideViewPr>
    <p:cSldViewPr>
      <p:cViewPr varScale="1">
        <p:scale>
          <a:sx n="103" d="100"/>
          <a:sy n="103" d="100"/>
        </p:scale>
        <p:origin x="144"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a:t>
            </a:r>
            <a:r>
              <a:rPr lang="en-IN" sz="2400" b="1" dirty="0"/>
              <a:t>ABINAYA A</a:t>
            </a:r>
            <a:endParaRPr lang="en-US" sz="2400" b="1" dirty="0"/>
          </a:p>
          <a:p>
            <a:r>
              <a:rPr lang="en-US" sz="2400" b="1" dirty="0"/>
              <a:t>REGISTER NO:3122208</a:t>
            </a:r>
            <a:r>
              <a:rPr lang="en-IN" sz="2400" b="1" dirty="0"/>
              <a:t>0</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Trebuchet MS"/>
                <a:cs typeface="Trebuchet MS"/>
              </a:rPr>
              <a:t>M</a:t>
            </a:r>
            <a:r>
              <a:rPr sz="4800" b="1" dirty="0">
                <a:solidFill>
                  <a:schemeClr val="accent1">
                    <a:lumMod val="75000"/>
                  </a:schemeClr>
                </a:solidFill>
                <a:latin typeface="Trebuchet MS"/>
                <a:cs typeface="Trebuchet MS"/>
              </a:rPr>
              <a:t>O</a:t>
            </a:r>
            <a:r>
              <a:rPr sz="4800" b="1" spc="-15" dirty="0">
                <a:solidFill>
                  <a:schemeClr val="accent1">
                    <a:lumMod val="75000"/>
                  </a:schemeClr>
                </a:solidFill>
                <a:latin typeface="Trebuchet MS"/>
                <a:cs typeface="Trebuchet MS"/>
              </a:rPr>
              <a:t>D</a:t>
            </a:r>
            <a:r>
              <a:rPr sz="4800" b="1" spc="-35" dirty="0">
                <a:solidFill>
                  <a:schemeClr val="accent1">
                    <a:lumMod val="75000"/>
                  </a:schemeClr>
                </a:solidFill>
                <a:latin typeface="Trebuchet MS"/>
                <a:cs typeface="Trebuchet MS"/>
              </a:rPr>
              <a:t>E</a:t>
            </a:r>
            <a:r>
              <a:rPr sz="4800" b="1" spc="-30" dirty="0">
                <a:solidFill>
                  <a:schemeClr val="accent1">
                    <a:lumMod val="75000"/>
                  </a:schemeClr>
                </a:solidFill>
                <a:latin typeface="Trebuchet MS"/>
                <a:cs typeface="Trebuchet MS"/>
              </a:rPr>
              <a:t>LL</a:t>
            </a:r>
            <a:r>
              <a:rPr sz="4800" b="1" spc="-5" dirty="0">
                <a:solidFill>
                  <a:schemeClr val="accent1">
                    <a:lumMod val="75000"/>
                  </a:schemeClr>
                </a:solidFill>
                <a:latin typeface="Trebuchet MS"/>
                <a:cs typeface="Trebuchet MS"/>
              </a:rPr>
              <a:t>I</a:t>
            </a:r>
            <a:r>
              <a:rPr sz="4800" b="1" spc="30" dirty="0">
                <a:solidFill>
                  <a:schemeClr val="accent1">
                    <a:lumMod val="75000"/>
                  </a:schemeClr>
                </a:solidFill>
                <a:latin typeface="Trebuchet MS"/>
                <a:cs typeface="Trebuchet MS"/>
              </a:rPr>
              <a:t>N</a:t>
            </a:r>
            <a:r>
              <a:rPr sz="4800" b="1" spc="5" dirty="0">
                <a:solidFill>
                  <a:schemeClr val="accent1">
                    <a:lumMod val="75000"/>
                  </a:schemeClr>
                </a:solidFill>
                <a:latin typeface="Trebuchet MS"/>
                <a:cs typeface="Trebuchet MS"/>
              </a:rPr>
              <a:t>G</a:t>
            </a:r>
            <a:endParaRPr sz="4800" dirty="0">
              <a:solidFill>
                <a:schemeClr val="accent1">
                  <a:lumMod val="75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835DFD78-E6B9-4B54-AD41-DA9BDF12E257}"/>
              </a:ext>
            </a:extLst>
          </p:cNvPr>
          <p:cNvSpPr/>
          <p:nvPr/>
        </p:nvSpPr>
        <p:spPr>
          <a:xfrm>
            <a:off x="739774" y="1049337"/>
            <a:ext cx="8613775" cy="5078313"/>
          </a:xfrm>
          <a:prstGeom prst="rect">
            <a:avLst/>
          </a:prstGeom>
        </p:spPr>
        <p:txBody>
          <a:bodyPr wrap="square">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38C937BB-597E-4B13-8A54-F18A9DCE9C26}"/>
              </a:ext>
            </a:extLst>
          </p:cNvPr>
          <p:cNvSpPr/>
          <p:nvPr/>
        </p:nvSpPr>
        <p:spPr>
          <a:xfrm>
            <a:off x="755332" y="990600"/>
            <a:ext cx="8388668" cy="3416320"/>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Research and Development, HR, and Sales department.</a:t>
            </a:r>
          </a:p>
          <a:p>
            <a:endParaRPr lang="en-US" dirty="0"/>
          </a:p>
          <a:p>
            <a:pPr marL="285750" indent="-285750">
              <a:buFont typeface="Wingdings" panose="05000000000000000000" pitchFamily="2" charset="2"/>
              <a:buChar char="v"/>
            </a:pPr>
            <a:r>
              <a:rPr lang="en-US" dirty="0"/>
              <a:t> The findings of the study, while the discussion section interprets the result of Remote.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77334" y="609600"/>
            <a:ext cx="8596668" cy="533400"/>
          </a:xfrm>
        </p:spPr>
        <p:txBody>
          <a:bodyPr>
            <a:normAutofit fontScale="90000"/>
          </a:bodyPr>
          <a:lstStyle/>
          <a:p>
            <a:r>
              <a:rPr lang="en-IN" b="1" dirty="0">
                <a:cs typeface="TAU_Elango_Themmangu" panose="00000400000000000000" pitchFamily="2" charset="0"/>
              </a:rPr>
              <a:t>CONCLUSION</a:t>
            </a:r>
          </a:p>
        </p:txBody>
      </p:sp>
      <p:sp>
        <p:nvSpPr>
          <p:cNvPr id="3" name="Rectangle 2">
            <a:extLst>
              <a:ext uri="{FF2B5EF4-FFF2-40B4-BE49-F238E27FC236}">
                <a16:creationId xmlns:a16="http://schemas.microsoft.com/office/drawing/2014/main" id="{0D9D1836-474E-45D0-8616-AF69C85D35F9}"/>
              </a:ext>
            </a:extLst>
          </p:cNvPr>
          <p:cNvSpPr/>
          <p:nvPr/>
        </p:nvSpPr>
        <p:spPr>
          <a:xfrm>
            <a:off x="677334" y="1138518"/>
            <a:ext cx="8596668" cy="2585323"/>
          </a:xfrm>
          <a:prstGeom prst="rect">
            <a:avLst/>
          </a:prstGeom>
        </p:spPr>
        <p:txBody>
          <a:bodyPr wrap="square">
            <a:spAutoFit/>
          </a:bodyPr>
          <a:lstStyle/>
          <a:p>
            <a:pPr marL="285750" indent="-285750">
              <a:buFont typeface="Wingdings" panose="05000000000000000000" pitchFamily="2" charset="2"/>
              <a:buChar char="v"/>
            </a:pPr>
            <a:r>
              <a:rPr lang="en-US" dirty="0"/>
              <a:t>The analysis of employees salary from different departments and Performance rating.</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Collecting all the information about the company and its workers.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5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75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75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1">
              <a:lumMod val="75000"/>
              <a:alpha val="70195"/>
            </a:scheme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539430"/>
          </a:xfrm>
          <a:prstGeom prst="rect">
            <a:avLst/>
          </a:prstGeom>
          <a:noFill/>
        </p:spPr>
        <p:txBody>
          <a:bodyPr wrap="square">
            <a:spAutoFit/>
          </a:bodyPr>
          <a:lstStyle/>
          <a:p>
            <a:pPr marL="457200" indent="-457200">
              <a:buFont typeface="Wingdings" panose="05000000000000000000" pitchFamily="2" charset="2"/>
              <a:buChar char="v"/>
            </a:pPr>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D222-6030-5F52-A18B-897BFCDAE407}"/>
              </a:ext>
            </a:extLst>
          </p:cNvPr>
          <p:cNvSpPr>
            <a:spLocks noGrp="1"/>
          </p:cNvSpPr>
          <p:nvPr>
            <p:ph type="title"/>
          </p:nvPr>
        </p:nvSpPr>
        <p:spPr>
          <a:xfrm>
            <a:off x="440086" y="268941"/>
            <a:ext cx="9021754" cy="5953380"/>
          </a:xfrm>
        </p:spPr>
        <p:txBody>
          <a:bodyPr>
            <a:normAutofit fontScale="90000"/>
          </a:bodyPr>
          <a:lstStyle/>
          <a:p>
            <a:r>
              <a:rPr lang="en-IN" dirty="0"/>
              <a:t>PROJECT OVERVIEW</a:t>
            </a:r>
            <a:br>
              <a:rPr lang="en-IN" dirty="0"/>
            </a:br>
            <a:br>
              <a:rPr lang="en-IN" dirty="0"/>
            </a:br>
            <a:r>
              <a:rPr lang="en-IN" dirty="0">
                <a:solidFill>
                  <a:schemeClr val="tx1"/>
                </a:solidFill>
              </a:rPr>
              <a:t>Names and Roles: Identifies who is involved and their specific roles</a:t>
            </a:r>
            <a:br>
              <a:rPr lang="en-IN" dirty="0">
                <a:solidFill>
                  <a:schemeClr val="tx1"/>
                </a:solidFill>
              </a:rPr>
            </a:br>
            <a:r>
              <a:rPr lang="en-IN" dirty="0">
                <a:solidFill>
                  <a:schemeClr val="tx1"/>
                </a:solidFill>
              </a:rPr>
              <a:t>Responsibilities: Outlines each person’s key tasks and contributions</a:t>
            </a:r>
            <a:br>
              <a:rPr lang="en-IN" dirty="0">
                <a:solidFill>
                  <a:schemeClr val="tx1"/>
                </a:solidFill>
              </a:rPr>
            </a:br>
            <a:r>
              <a:rPr lang="en-IN" dirty="0">
                <a:solidFill>
                  <a:schemeClr val="tx1"/>
                </a:solidFill>
              </a:rPr>
              <a:t>Contact Information: Provides means for communication</a:t>
            </a:r>
            <a:br>
              <a:rPr lang="en-IN" dirty="0">
                <a:solidFill>
                  <a:schemeClr val="tx1"/>
                </a:solidFill>
              </a:rPr>
            </a:br>
            <a:r>
              <a:rPr lang="en-IN" dirty="0">
                <a:solidFill>
                  <a:schemeClr val="tx1"/>
                </a:solidFill>
              </a:rPr>
              <a:t>Skills and Expertise: Highlights relevant skills that aid the project.</a:t>
            </a:r>
            <a:br>
              <a:rPr lang="en-IN" dirty="0">
                <a:solidFill>
                  <a:schemeClr val="tx1"/>
                </a:solidFill>
              </a:rPr>
            </a:br>
            <a:r>
              <a:rPr lang="en-IN" dirty="0">
                <a:solidFill>
                  <a:schemeClr val="tx1"/>
                </a:solidFill>
              </a:rPr>
              <a:t>Notes current availability or project involvement.</a:t>
            </a:r>
            <a:br>
              <a:rPr lang="en-IN"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46008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EE946067-1ABB-4D48-9E10-068296ED84CC}"/>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4A5BBAAE-28F8-47A7-8C4A-4342BC0543AD}"/>
              </a:ext>
            </a:extLst>
          </p:cNvPr>
          <p:cNvSpPr/>
          <p:nvPr/>
        </p:nvSpPr>
        <p:spPr>
          <a:xfrm>
            <a:off x="2695574" y="1541989"/>
            <a:ext cx="6858000" cy="4524315"/>
          </a:xfrm>
          <a:prstGeom prst="rect">
            <a:avLst/>
          </a:prstGeom>
        </p:spPr>
        <p:txBody>
          <a:bodyPr wrap="square">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a:extLst>
              <a:ext uri="{FF2B5EF4-FFF2-40B4-BE49-F238E27FC236}">
                <a16:creationId xmlns:a16="http://schemas.microsoft.com/office/drawing/2014/main" id="{BA7DE238-5962-46CA-BC6A-12F0A7D13BA9}"/>
              </a:ext>
            </a:extLst>
          </p:cNvPr>
          <p:cNvSpPr/>
          <p:nvPr/>
        </p:nvSpPr>
        <p:spPr>
          <a:xfrm>
            <a:off x="677334" y="1270000"/>
            <a:ext cx="7857066" cy="5170646"/>
          </a:xfrm>
          <a:prstGeom prst="rect">
            <a:avLst/>
          </a:prstGeom>
        </p:spPr>
        <p:txBody>
          <a:bodyPr wrap="square">
            <a:spAutoFit/>
          </a:bodyPr>
          <a:lstStyle/>
          <a:p>
            <a:pPr marL="285750" indent="-285750">
              <a:buFont typeface="Wingdings" panose="05000000000000000000" pitchFamily="2" charset="2"/>
              <a:buChar char="v"/>
            </a:pPr>
            <a:r>
              <a:rPr lang="en-US" sz="1600" dirty="0"/>
              <a:t>Dataset Description:</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Employee ID: Unique identifier for each employee.</a:t>
            </a:r>
          </a:p>
          <a:p>
            <a:endParaRPr lang="en-US" sz="1600" dirty="0"/>
          </a:p>
          <a:p>
            <a:pPr marL="285750" indent="-285750">
              <a:buFont typeface="Wingdings" panose="05000000000000000000" pitchFamily="2" charset="2"/>
              <a:buChar char="v"/>
            </a:pPr>
            <a:r>
              <a:rPr lang="en-US" sz="1600" dirty="0"/>
              <a:t>Gender: Male, Female, or Other for gender analysis.</a:t>
            </a:r>
          </a:p>
          <a:p>
            <a:endParaRPr lang="en-US" sz="1600" dirty="0"/>
          </a:p>
          <a:p>
            <a:pPr marL="285750" indent="-285750">
              <a:buFont typeface="Wingdings" panose="05000000000000000000" pitchFamily="2" charset="2"/>
              <a:buChar char="v"/>
            </a:pPr>
            <a:r>
              <a:rPr lang="en-US" sz="1600" dirty="0"/>
              <a:t>Department: Sales Executive, Research Scientist, Sales Representative, Healthcare Representative, etc. (e.g., HR, IT).</a:t>
            </a:r>
          </a:p>
          <a:p>
            <a:endParaRPr lang="en-US" sz="1600" dirty="0"/>
          </a:p>
          <a:p>
            <a:pPr marL="285750" indent="-285750">
              <a:buFont typeface="Wingdings" panose="05000000000000000000" pitchFamily="2" charset="2"/>
              <a:buChar char="v"/>
            </a:pPr>
            <a:r>
              <a:rPr lang="en-US" sz="1600" dirty="0"/>
              <a:t>Years of Experience: Total years of work experience.</a:t>
            </a:r>
          </a:p>
          <a:p>
            <a:endParaRPr lang="en-US" sz="1600" dirty="0"/>
          </a:p>
          <a:p>
            <a:pPr marL="285750" indent="-285750">
              <a:buFont typeface="Wingdings" panose="05000000000000000000" pitchFamily="2" charset="2"/>
              <a:buChar char="v"/>
            </a:pPr>
            <a:r>
              <a:rPr lang="en-US" sz="1600" dirty="0"/>
              <a:t>Salary: Current salary of the employee.</a:t>
            </a:r>
          </a:p>
          <a:p>
            <a:endParaRPr lang="en-US" sz="1600" dirty="0"/>
          </a:p>
          <a:p>
            <a:pPr marL="285750" indent="-285750">
              <a:buFont typeface="Wingdings" panose="05000000000000000000" pitchFamily="2" charset="2"/>
              <a:buChar char="v"/>
            </a:pPr>
            <a:r>
              <a:rPr lang="en-US" sz="1600" dirty="0"/>
              <a:t>Performance Rating: Employee's performance score or grade.</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Married status: Single, Married and Divorced.</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Human Resources: Technical, Medical, Marketing, Life science, etc.</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IN" sz="1600" dirty="0"/>
              <a:t>Distance From Home: For travelling facility.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209E4CB-8344-45C0-A70B-5A0EB5B0D899}"/>
              </a:ext>
            </a:extLst>
          </p:cNvPr>
          <p:cNvSpPr/>
          <p:nvPr/>
        </p:nvSpPr>
        <p:spPr>
          <a:xfrm>
            <a:off x="2538132" y="1801573"/>
            <a:ext cx="4853268" cy="2031325"/>
          </a:xfrm>
          <a:prstGeom prst="rect">
            <a:avLst/>
          </a:prstGeom>
        </p:spPr>
        <p:txBody>
          <a:bodyPr wrap="square">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is collected for Salary, Age, Experience, Gender, Department, Performance rating, Married status, Human Resource, etc.</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analysis the data in Human resource, Research and Development, and Sales.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TotalTime>
  <Words>644</Words>
  <Application>Microsoft Office PowerPoint</Application>
  <PresentationFormat>Widescreen</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  Names and Roles: Identifies who is involved and their specific roles Responsibilities: Outlines each person’s key tasks and contributions Contact Information: Provides means for communication Skills and Expertise: Highlights relevant skills that aid the project. Notes current availability or project involvement.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 B. Com 2nd year GASC</cp:lastModifiedBy>
  <cp:revision>25</cp:revision>
  <dcterms:created xsi:type="dcterms:W3CDTF">2024-03-29T15:07:22Z</dcterms:created>
  <dcterms:modified xsi:type="dcterms:W3CDTF">2024-09-05T07:22:01Z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