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INDHUMATHI .S</a:t>
            </a:r>
          </a:p>
          <a:p>
            <a:r>
              <a:rPr lang="en-US" sz="2400" dirty="0"/>
              <a:t>REGISTER NO: 312220810</a:t>
            </a:r>
          </a:p>
          <a:p>
            <a:r>
              <a:rPr lang="en-US" sz="2400" dirty="0"/>
              <a:t>DEPARTMENT: commerce </a:t>
            </a:r>
          </a:p>
          <a:p>
            <a:r>
              <a:rPr lang="en-US" sz="2400" dirty="0"/>
              <a:t>COLLEGE: Government arts and science college, kundrathur </a:t>
            </a:r>
          </a:p>
          <a:p>
            <a:r>
              <a:rPr lang="en-US" sz="2400" dirty="0"/>
              <a:t>                    Chennai -69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36F54-4B95-A5AF-550B-B577DCC00351}"/>
              </a:ext>
            </a:extLst>
          </p:cNvPr>
          <p:cNvSpPr txBox="1"/>
          <p:nvPr/>
        </p:nvSpPr>
        <p:spPr>
          <a:xfrm>
            <a:off x="896469" y="1648658"/>
            <a:ext cx="7117977" cy="3416320"/>
          </a:xfrm>
          <a:prstGeom prst="rect">
            <a:avLst/>
          </a:prstGeom>
          <a:noFill/>
        </p:spPr>
        <p:txBody>
          <a:bodyPr wrap="square">
            <a:spAutoFit/>
          </a:bodyPr>
          <a:lstStyle/>
          <a:p>
            <a:r>
              <a:rPr lang="en-US"/>
              <a:t>Modeling in employee data analysis using Excel involves creating structured frameworks to predict and evaluate various HR-related outcomes. </a:t>
            </a:r>
            <a:r>
              <a:rPr lang="en-US" dirty="0"/>
              <a:t>This process begins with the organization and cleaning of raw data, ensuring accuracy and consistency across employee records. Excel’s powerful functions, such as regression analysis, data modeling tools, and scenario analysis, are then employed to build models that can forecast trends like employee turnover, performance outcomes, and salary projections. By using pivot tables and data visualization tools like charts and graphs, these models can be presented in an easily interpretable format, allowing HR professionals to test different scenarios, analyze the impact of potential policy changes, and make informed predictions about future workforce needs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itle 7">
            <a:extLst>
              <a:ext uri="{FF2B5EF4-FFF2-40B4-BE49-F238E27FC236}">
                <a16:creationId xmlns:a16="http://schemas.microsoft.com/office/drawing/2014/main" id="{83E3BFA8-44E8-AB64-DCBA-2A784AB94B02}"/>
              </a:ext>
            </a:extLst>
          </p:cNvPr>
          <p:cNvSpPr>
            <a:spLocks noGrp="1"/>
          </p:cNvSpPr>
          <p:nvPr>
            <p:ph type="title"/>
          </p:nvPr>
        </p:nvSpPr>
        <p:spPr/>
        <p:txBody>
          <a:bodyPr/>
          <a:lstStyle/>
          <a:p>
            <a:r>
              <a:rPr lang="en-US" dirty="0"/>
              <a:t>RESULT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09555A-8FB2-A83A-8B0E-B5D12839A6AB}"/>
              </a:ext>
            </a:extLst>
          </p:cNvPr>
          <p:cNvSpPr txBox="1"/>
          <p:nvPr/>
        </p:nvSpPr>
        <p:spPr>
          <a:xfrm>
            <a:off x="1075766" y="1613647"/>
            <a:ext cx="6400800" cy="3416320"/>
          </a:xfrm>
          <a:prstGeom prst="rect">
            <a:avLst/>
          </a:prstGeom>
          <a:noFill/>
        </p:spPr>
        <p:txBody>
          <a:bodyPr wrap="square">
            <a:spAutoFit/>
          </a:bodyPr>
          <a:lstStyle/>
          <a:p>
            <a:r>
              <a:rPr lang="en-US" dirty="0"/>
              <a:t>In conclusion, employee data analysis using Excel provides a powerful and accessible solution for organizations to manage and interpret workforce data effectively. By leveraging Excel's robust features such as pivot tables, charts, and advanced formulas, HR teams can gain valuable insights into employee performance, turnover, compensation, and overall workforce trends. This data-driven approach empowers organizations to make informed decisions, optimize HR strategies, and improve employee satisfaction and productivity. The flexibility and cost-effectiveness of Excel make it an ideal tool for organizations of all sizes to achieve a deeper understanding of their workforce and drive better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4225F1E-F770-E38A-0A39-3D0B86D3F783}"/>
              </a:ext>
            </a:extLst>
          </p:cNvPr>
          <p:cNvSpPr txBox="1"/>
          <p:nvPr/>
        </p:nvSpPr>
        <p:spPr>
          <a:xfrm>
            <a:off x="834072" y="1595787"/>
            <a:ext cx="7157402" cy="3139321"/>
          </a:xfrm>
          <a:prstGeom prst="rect">
            <a:avLst/>
          </a:prstGeom>
          <a:noFill/>
        </p:spPr>
        <p:txBody>
          <a:bodyPr wrap="square">
            <a:spAutoFit/>
          </a:bodyPr>
          <a:lstStyle/>
          <a:p>
            <a:r>
              <a:rPr lang="en-US" dirty="0"/>
              <a:t>The problem statement in employee data analysis using Excel revolves around the challenge of effectively managing and interpreting large volumes of employee information to support strategic HR decisions. Organizations often struggle with disparate data sources, making it difficult to identify patterns in employee performance, attendance, turnover, and compensation. Without a systematic approach to analyzing this data, companies risk overlooking critical insights that could improve productivity, reduce costs, and enhance employee satisfaction. The goal is to develop a robust Excel-based analysis framework that consolidates, organizes, and visualizes employee data, enabling HR teams to make informed decisions that align with the organization's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rot="10800000" flipV="1">
            <a:off x="1488140" y="776836"/>
            <a:ext cx="86778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24BE549-5D2B-C58F-9738-2C2B9529EB4F}"/>
              </a:ext>
            </a:extLst>
          </p:cNvPr>
          <p:cNvSpPr txBox="1"/>
          <p:nvPr/>
        </p:nvSpPr>
        <p:spPr>
          <a:xfrm>
            <a:off x="1129553" y="2011285"/>
            <a:ext cx="6185647" cy="2862322"/>
          </a:xfrm>
          <a:prstGeom prst="rect">
            <a:avLst/>
          </a:prstGeom>
          <a:noFill/>
        </p:spPr>
        <p:txBody>
          <a:bodyPr wrap="square">
            <a:spAutoFit/>
          </a:bodyPr>
          <a:lstStyle/>
          <a:p>
            <a:r>
              <a:rPr lang="en-US" dirty="0"/>
              <a:t>The project overview for employee data analysis using Excel focuses on leveraging Excel’s robust analytical tools to manage, analyze, and visualize employee data for better decision-making. The project involves consolidating various employee-related data points such as demographics, job roles, performance metrics, attendance, and compensation into a structured dataset. Using Excel’s functions, such as pivot tables, conditional formatting, and data visualization tools, the project aims to uncover insights into workforce trends, employee productivity, and areas needing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CCD5F05D-5C7E-7D40-ED52-77460E710BC7}"/>
              </a:ext>
            </a:extLst>
          </p:cNvPr>
          <p:cNvSpPr txBox="1"/>
          <p:nvPr/>
        </p:nvSpPr>
        <p:spPr>
          <a:xfrm>
            <a:off x="905436" y="1857375"/>
            <a:ext cx="6104964" cy="646331"/>
          </a:xfrm>
          <a:prstGeom prst="rect">
            <a:avLst/>
          </a:prstGeom>
          <a:noFill/>
        </p:spPr>
        <p:txBody>
          <a:bodyPr wrap="square">
            <a:spAutoFit/>
          </a:bodyPr>
          <a:lstStyle/>
          <a:p>
            <a:r>
              <a:rPr lang="en-US" dirty="0"/>
              <a:t>HR Managers - Monitor workforce trends and manage employee performance.</a:t>
            </a:r>
          </a:p>
        </p:txBody>
      </p:sp>
      <p:sp>
        <p:nvSpPr>
          <p:cNvPr id="13" name="TextBox 12">
            <a:extLst>
              <a:ext uri="{FF2B5EF4-FFF2-40B4-BE49-F238E27FC236}">
                <a16:creationId xmlns:a16="http://schemas.microsoft.com/office/drawing/2014/main" id="{3D68C3A0-1CCA-4E01-8DCC-2E8E872D0339}"/>
              </a:ext>
            </a:extLst>
          </p:cNvPr>
          <p:cNvSpPr txBox="1"/>
          <p:nvPr/>
        </p:nvSpPr>
        <p:spPr>
          <a:xfrm>
            <a:off x="905436" y="2627963"/>
            <a:ext cx="6499412" cy="646331"/>
          </a:xfrm>
          <a:prstGeom prst="rect">
            <a:avLst/>
          </a:prstGeom>
          <a:noFill/>
        </p:spPr>
        <p:txBody>
          <a:bodyPr wrap="square">
            <a:spAutoFit/>
          </a:bodyPr>
          <a:lstStyle/>
          <a:p>
            <a:r>
              <a:rPr lang="en-US" dirty="0"/>
              <a:t>Recruiters - Assess the effectiveness of hiring practices and identify areas for improvement.</a:t>
            </a:r>
          </a:p>
        </p:txBody>
      </p:sp>
      <p:sp>
        <p:nvSpPr>
          <p:cNvPr id="15" name="TextBox 14">
            <a:extLst>
              <a:ext uri="{FF2B5EF4-FFF2-40B4-BE49-F238E27FC236}">
                <a16:creationId xmlns:a16="http://schemas.microsoft.com/office/drawing/2014/main" id="{50BA0FB2-2EF4-379D-6F98-BC230227B1D4}"/>
              </a:ext>
            </a:extLst>
          </p:cNvPr>
          <p:cNvSpPr txBox="1"/>
          <p:nvPr/>
        </p:nvSpPr>
        <p:spPr>
          <a:xfrm>
            <a:off x="956423" y="3583707"/>
            <a:ext cx="6448425" cy="646331"/>
          </a:xfrm>
          <a:prstGeom prst="rect">
            <a:avLst/>
          </a:prstGeom>
          <a:noFill/>
        </p:spPr>
        <p:txBody>
          <a:bodyPr wrap="square">
            <a:spAutoFit/>
          </a:bodyPr>
          <a:lstStyle/>
          <a:p>
            <a:r>
              <a:rPr lang="en-US" dirty="0"/>
              <a:t>Department Heads - Make informed decisions about team structure, resource allocation, and performance management.</a:t>
            </a:r>
          </a:p>
        </p:txBody>
      </p:sp>
      <p:sp>
        <p:nvSpPr>
          <p:cNvPr id="17" name="TextBox 16">
            <a:extLst>
              <a:ext uri="{FF2B5EF4-FFF2-40B4-BE49-F238E27FC236}">
                <a16:creationId xmlns:a16="http://schemas.microsoft.com/office/drawing/2014/main" id="{D6772EFB-62C7-DBA5-E2C8-5142534226BD}"/>
              </a:ext>
            </a:extLst>
          </p:cNvPr>
          <p:cNvSpPr txBox="1"/>
          <p:nvPr/>
        </p:nvSpPr>
        <p:spPr>
          <a:xfrm>
            <a:off x="1008529" y="4616781"/>
            <a:ext cx="6001871" cy="923330"/>
          </a:xfrm>
          <a:prstGeom prst="rect">
            <a:avLst/>
          </a:prstGeom>
          <a:noFill/>
        </p:spPr>
        <p:txBody>
          <a:bodyPr wrap="square">
            <a:spAutoFit/>
          </a:bodyPr>
          <a:lstStyle/>
          <a:p>
            <a:r>
              <a:rPr lang="en-US" dirty="0"/>
              <a:t>Senior Executives - Align HR strategies with organizational goals and ensure the workforce supports the company's 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EE749E4-67C6-E9CA-4EC6-A05630674C88}"/>
              </a:ext>
            </a:extLst>
          </p:cNvPr>
          <p:cNvSpPr txBox="1"/>
          <p:nvPr/>
        </p:nvSpPr>
        <p:spPr>
          <a:xfrm>
            <a:off x="3083858" y="2095500"/>
            <a:ext cx="6269691" cy="3693319"/>
          </a:xfrm>
          <a:prstGeom prst="rect">
            <a:avLst/>
          </a:prstGeom>
          <a:noFill/>
        </p:spPr>
        <p:txBody>
          <a:bodyPr wrap="square">
            <a:spAutoFit/>
          </a:bodyPr>
          <a:lstStyle/>
          <a:p>
            <a:r>
              <a:rPr lang="en-US" dirty="0"/>
              <a:t>Our solution for employee data analysis using Excel offers a powerful and cost-effective approach to managing and interpreting employee data. By integrating data from various sources into a single, easily accessible Excel file, we enable HR teams to seamlessly analyze key metrics such as performance, turnover, and compensation. The solution includes customizable dashboards that allow users to visualize data in real-time, and automated reporting features that reduce manual effort and errors. With advanced analytical tools like pivot tables and complex formulas, our solution uncovers hidden trends and insights, supporting data-driven decision-making. Additionally, it provides an affordable alternative to expensive HR software, making it accessible to organizations of all sizes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416425" y="609600"/>
            <a:ext cx="11311160" cy="1075766"/>
          </a:xfrm>
        </p:spPr>
        <p:txBody>
          <a:bodyPr/>
          <a:lstStyle/>
          <a:p>
            <a:r>
              <a:rPr lang="en-IN" dirty="0"/>
              <a:t>Dataset Description</a:t>
            </a:r>
          </a:p>
        </p:txBody>
      </p:sp>
      <p:sp>
        <p:nvSpPr>
          <p:cNvPr id="4" name="TextBox 3">
            <a:extLst>
              <a:ext uri="{FF2B5EF4-FFF2-40B4-BE49-F238E27FC236}">
                <a16:creationId xmlns:a16="http://schemas.microsoft.com/office/drawing/2014/main" id="{2E3D93E3-6D9F-947A-1211-04AA4CCA41D1}"/>
              </a:ext>
            </a:extLst>
          </p:cNvPr>
          <p:cNvSpPr txBox="1"/>
          <p:nvPr/>
        </p:nvSpPr>
        <p:spPr>
          <a:xfrm>
            <a:off x="896471" y="2312892"/>
            <a:ext cx="7261411" cy="3139321"/>
          </a:xfrm>
          <a:prstGeom prst="rect">
            <a:avLst/>
          </a:prstGeom>
          <a:noFill/>
        </p:spPr>
        <p:txBody>
          <a:bodyPr wrap="square">
            <a:spAutoFit/>
          </a:bodyPr>
          <a:lstStyle/>
          <a:p>
            <a:r>
              <a:rPr lang="en-US"/>
              <a:t>The dataset used in employee data analysis with Excel typically includes a comprehensive collection of employee information across various dimensions. </a:t>
            </a:r>
            <a:r>
              <a:rPr lang="en-US" dirty="0"/>
              <a:t>This may include basic demographic details such as employee ID, age, gender, and department, as well as employment-specific data like hire date, job title, salary, and performance ratings. Additional data points might cover attendance records, leave balances, training completed, and promotion history. The dataset could also include exit interview results for employees who have left the organization, providing insights into turnover reasons. This diverse range of data allows for a thorough analysis of employee trends, performance patterns, and overall workforce dynamics, enabling organizations to make informed HR decisions.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B85A711-5AEE-452F-5A58-AAAC22EE9B06}"/>
              </a:ext>
            </a:extLst>
          </p:cNvPr>
          <p:cNvSpPr txBox="1"/>
          <p:nvPr/>
        </p:nvSpPr>
        <p:spPr>
          <a:xfrm>
            <a:off x="2743200" y="2095500"/>
            <a:ext cx="6610350" cy="3970318"/>
          </a:xfrm>
          <a:prstGeom prst="rect">
            <a:avLst/>
          </a:prstGeom>
          <a:noFill/>
        </p:spPr>
        <p:txBody>
          <a:bodyPr wrap="square">
            <a:spAutoFit/>
          </a:bodyPr>
          <a:lstStyle/>
          <a:p>
            <a:r>
              <a:rPr lang="en-US" dirty="0"/>
              <a:t>The "wow" factor in our employee data analysis solution using Excel lies in its ability to transform raw, scattered employee data into meaningful insights with remarkable ease and efficiency. Unlike traditional HR systems that can be complex and expensive, our solution leverages the familiar Excel environment, making it accessible and user-friendly for all levels of HR professionals. What sets it apart is the seamless integration of advanced analytical tools, dynamic dashboards, and automated reporting features that allow users to quickly visualize trends, identify performance gaps, and predict future workforce needs—all within a single, cost-effective platform. The solution’s flexibility enables customization to fit specific organizational requirements, while its powerful data-crunching capabilities ensure that even large datasets can be analyzed with precision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21</cp:revision>
  <dcterms:created xsi:type="dcterms:W3CDTF">2024-03-29T15:07:22Z</dcterms:created>
  <dcterms:modified xsi:type="dcterms:W3CDTF">2024-09-06T08:27:17Z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