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225041"/>
          </a:xfrm>
          <a:prstGeom prst="rect"/>
          <a:noFill/>
        </p:spPr>
        <p:txBody>
          <a:bodyPr rtlCol="0" wrap="square">
            <a:spAutoFit/>
          </a:bodyPr>
          <a:p>
            <a:r>
              <a:rPr sz="2400" lang="en-US"/>
              <a:t>STUDENT NAME:</a:t>
            </a:r>
            <a:r>
              <a:rPr sz="2400" lang="en-US"/>
              <a:t> </a:t>
            </a:r>
            <a:r>
              <a:rPr sz="2400" lang="en-US"/>
              <a:t>A</a:t>
            </a:r>
            <a:r>
              <a:rPr sz="2400" lang="en-US"/>
              <a:t>B</a:t>
            </a:r>
            <a:r>
              <a:rPr sz="2400" lang="en-US"/>
              <a:t>I</a:t>
            </a:r>
            <a:r>
              <a:rPr sz="2400" lang="en-US"/>
              <a:t>N</a:t>
            </a:r>
            <a:r>
              <a:rPr sz="2400" lang="en-US"/>
              <a:t>A</a:t>
            </a:r>
            <a:r>
              <a:rPr sz="2400" lang="en-US"/>
              <a:t>Y</a:t>
            </a:r>
            <a:r>
              <a:rPr sz="2400" lang="en-US"/>
              <a:t>A</a:t>
            </a:r>
            <a:r>
              <a:rPr sz="2400" lang="en-US"/>
              <a:t>.</a:t>
            </a:r>
            <a:r>
              <a:rPr sz="2400" lang="en-US"/>
              <a:t> </a:t>
            </a:r>
            <a:r>
              <a:rPr sz="2400" lang="en-US"/>
              <a:t>J</a:t>
            </a:r>
            <a:endParaRPr dirty="0" sz="2400" lang="en-US"/>
          </a:p>
          <a:p>
            <a:r>
              <a:rPr dirty="0" sz="2400" lang="en-US"/>
              <a:t>REGISTER NO:</a:t>
            </a:r>
            <a:r>
              <a:rPr dirty="0" sz="2400" lang="en-US"/>
              <a:t> </a:t>
            </a:r>
            <a:r>
              <a:rPr dirty="0" sz="2400" lang="en-US"/>
              <a:t>312217778</a:t>
            </a:r>
            <a:endParaRPr dirty="0" sz="2400" lang="en-IN"/>
          </a:p>
          <a:p>
            <a:r>
              <a:rPr dirty="0" sz="2400" lang="en-IN"/>
              <a:t>NAAN MUDHALVAN ID: </a:t>
            </a:r>
            <a:endParaRPr dirty="0" sz="2400" lang="en-US"/>
          </a:p>
          <a:p>
            <a:r>
              <a:rPr dirty="0" sz="2400" lang="en-US"/>
              <a:t>DEPARTMENT: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 </a:t>
            </a:r>
            <a:endParaRPr altLang="en-US" lang="zh-CN"/>
          </a:p>
          <a:p>
            <a:r>
              <a:rPr dirty="0" sz="2400" lang="en-US"/>
              <a:t>COLLEGE</a:t>
            </a:r>
            <a:r>
              <a:rPr dirty="0" sz="2400" lang="en-IN"/>
              <a:t>: </a:t>
            </a:r>
            <a:r>
              <a:rPr dirty="0" sz="2400" lang="en-US"/>
              <a:t>G</a:t>
            </a:r>
            <a:r>
              <a:rPr dirty="0" sz="2400" lang="en-US"/>
              <a:t>O</a:t>
            </a:r>
            <a:r>
              <a:rPr dirty="0" sz="2400" lang="en-US"/>
              <a:t>V</a:t>
            </a:r>
            <a:r>
              <a:rPr dirty="0" sz="2400" lang="en-US"/>
              <a:t>E</a:t>
            </a:r>
            <a:r>
              <a:rPr dirty="0" sz="2400" lang="en-US"/>
              <a:t>R</a:t>
            </a:r>
            <a:r>
              <a:rPr dirty="0" sz="2400" lang="en-US"/>
              <a:t>N</a:t>
            </a:r>
            <a:r>
              <a:rPr dirty="0" sz="2400" lang="en-US"/>
              <a:t>MENT </a:t>
            </a:r>
            <a:r>
              <a:rPr dirty="0" sz="2400" lang="en-US"/>
              <a:t>A</a:t>
            </a:r>
            <a:r>
              <a:rPr dirty="0" sz="2400" lang="en-US"/>
              <a:t>R</a:t>
            </a:r>
            <a:r>
              <a:rPr dirty="0" sz="2400" lang="en-US"/>
              <a:t>T</a:t>
            </a:r>
            <a:r>
              <a:rPr dirty="0" sz="2400" lang="en-US"/>
              <a:t>S</a:t>
            </a:r>
            <a:r>
              <a:rPr dirty="0" sz="2400" lang="en-US"/>
              <a:t> </a:t>
            </a:r>
            <a:r>
              <a:rPr dirty="0" sz="2400" lang="en-US"/>
              <a:t>AND </a:t>
            </a:r>
            <a:r>
              <a:rPr dirty="0" sz="2400" lang="en-US"/>
              <a:t>SCIENCE </a:t>
            </a:r>
            <a:r>
              <a:rPr dirty="0" sz="2400" lang="en-US"/>
              <a:t>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11085541"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025141"/>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291841"/>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10935393"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9583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1958340"/>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438808" y="1429258"/>
            <a:ext cx="4174700" cy="4625340"/>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891541"/>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2024-03-29T04:07:22Z</dcterms:created>
  <dcterms:modified xsi:type="dcterms:W3CDTF">2024-09-10T11:31:18Z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a4cc70ea449d4f4d8d840f517b6a556d</vt:lpwstr>
  </property>
</Properties>
</file>