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altLang="en-GB" sz="2400" lang="en-US"/>
              <a:t>K</a:t>
            </a:r>
            <a:r>
              <a:rPr altLang="en-GB" sz="2400" lang="en-US"/>
              <a:t> </a:t>
            </a:r>
            <a:r>
              <a:rPr altLang="en-GB" sz="2400" lang="en-US"/>
              <a:t>A</a:t>
            </a:r>
            <a:r>
              <a:rPr altLang="en-GB" sz="2400" lang="en-US"/>
              <a:t>B</a:t>
            </a:r>
            <a:r>
              <a:rPr altLang="en-GB" sz="2400" lang="en-US"/>
              <a:t>I</a:t>
            </a:r>
            <a:r>
              <a:rPr altLang="en-GB" sz="2400" lang="en-US"/>
              <a:t>N</a:t>
            </a:r>
            <a:r>
              <a:rPr altLang="en-GB" sz="2400" lang="en-US"/>
              <a:t>A</a:t>
            </a:r>
            <a:r>
              <a:rPr altLang="en-GB" sz="2400" lang="en-US"/>
              <a:t>Y</a:t>
            </a:r>
            <a:r>
              <a:rPr altLang="en-GB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4</a:t>
            </a:r>
            <a:r>
              <a:rPr altLang="en-GB" dirty="0" sz="2400" lang="en-US"/>
              <a:t>3</a:t>
            </a:r>
            <a:r>
              <a:rPr altLang="en-GB" dirty="0" sz="2400" lang="en-US"/>
              <a:t>5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altLang="en-GB" dirty="0" sz="2400" lang="en-US"/>
              <a:t>asunm1455unm1455251122522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1805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3177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177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259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343050"/>
            <a:ext cx="3232514" cy="1805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872658"/>
            <a:ext cx="5100944" cy="24917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34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491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463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2024-08-31T05:51:10Z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93b2c7aac8714e2b8d77515e5f0af81d</vt:lpwstr>
  </property>
</Properties>
</file>