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A</a:t>
            </a:r>
            <a:r>
              <a:rPr dirty="0" sz="2400" lang="en-US"/>
              <a:t>B</a:t>
            </a:r>
            <a:r>
              <a:rPr dirty="0" sz="2400" lang="en-US"/>
              <a:t>I</a:t>
            </a:r>
            <a:r>
              <a:rPr dirty="0" sz="2400" lang="en-US"/>
              <a:t>N</a:t>
            </a:r>
            <a:r>
              <a:rPr dirty="0" sz="2400" lang="en-US"/>
              <a:t>A</a:t>
            </a:r>
            <a:r>
              <a:rPr dirty="0" sz="2400" lang="en-US"/>
              <a:t>Y</a:t>
            </a:r>
            <a:r>
              <a:rPr dirty="0" sz="2400" lang="en-US"/>
              <a:t>A</a:t>
            </a:r>
            <a:r>
              <a:rPr dirty="0" sz="2400" lang="en-US"/>
              <a:t> </a:t>
            </a:r>
            <a:r>
              <a:rPr dirty="0" sz="2400" lang="en-US"/>
              <a:t>K</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5</a:t>
            </a:r>
            <a:r>
              <a:rPr dirty="0" sz="2400" lang="en-US"/>
              <a:t>4</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2024-03-26T21:07:22Z</dcterms:created>
  <dcterms:modified xsi:type="dcterms:W3CDTF">2024-09-12T05:03:22Z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50fe2086144d4335b69f5f93a9830298</vt:lpwstr>
  </property>
</Properties>
</file>