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1C687-E62E-428A-9D69-9C34996A8735}" v="1" dt="2024-05-09T03:57:32.18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 S" userId="d6aee6151fbdf131" providerId="LiveId" clId="{38C1C687-E62E-428A-9D69-9C34996A8735}"/>
    <pc:docChg chg="custSel modSld">
      <pc:chgData name="ABINAYA S" userId="d6aee6151fbdf131" providerId="LiveId" clId="{38C1C687-E62E-428A-9D69-9C34996A8735}" dt="2024-05-09T04:00:05.363" v="75" actId="403"/>
      <pc:docMkLst>
        <pc:docMk/>
      </pc:docMkLst>
      <pc:sldChg chg="modSp mod">
        <pc:chgData name="ABINAYA S" userId="d6aee6151fbdf131" providerId="LiveId" clId="{38C1C687-E62E-428A-9D69-9C34996A8735}" dt="2024-05-09T03:58:03.255" v="58" actId="1076"/>
        <pc:sldMkLst>
          <pc:docMk/>
          <pc:sldMk cId="2444070038" sldId="256"/>
        </pc:sldMkLst>
        <pc:spChg chg="mod">
          <ac:chgData name="ABINAYA S" userId="d6aee6151fbdf131" providerId="LiveId" clId="{38C1C687-E62E-428A-9D69-9C34996A8735}" dt="2024-05-09T03:57:32.647" v="55" actId="27636"/>
          <ac:spMkLst>
            <pc:docMk/>
            <pc:sldMk cId="2444070038" sldId="256"/>
            <ac:spMk id="7" creationId="{395D165B-D7C1-A804-AA63-3ACCC714F999}"/>
          </ac:spMkLst>
        </pc:spChg>
        <pc:spChg chg="mod">
          <ac:chgData name="ABINAYA S" userId="d6aee6151fbdf131" providerId="LiveId" clId="{38C1C687-E62E-428A-9D69-9C34996A8735}" dt="2024-05-09T03:58:03.255" v="58" actId="1076"/>
          <ac:spMkLst>
            <pc:docMk/>
            <pc:sldMk cId="2444070038" sldId="256"/>
            <ac:spMk id="8" creationId="{4F5038B6-35A2-6774-DEC7-36F16D9AF714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2444070038" sldId="256"/>
            <ac:spMk id="9" creationId="{73B342E9-9F42-1971-4386-A4974FCBB30C}"/>
          </ac:spMkLst>
        </pc:spChg>
      </pc:sldChg>
      <pc:sldChg chg="modSp mod">
        <pc:chgData name="ABINAYA S" userId="d6aee6151fbdf131" providerId="LiveId" clId="{38C1C687-E62E-428A-9D69-9C34996A8735}" dt="2024-05-09T03:58:30.889" v="61" actId="13926"/>
        <pc:sldMkLst>
          <pc:docMk/>
          <pc:sldMk cId="1824355064" sldId="257"/>
        </pc:sldMkLst>
        <pc:spChg chg="mod">
          <ac:chgData name="ABINAYA S" userId="d6aee6151fbdf131" providerId="LiveId" clId="{38C1C687-E62E-428A-9D69-9C34996A8735}" dt="2024-05-09T03:58:19.171" v="59" actId="1076"/>
          <ac:spMkLst>
            <pc:docMk/>
            <pc:sldMk cId="1824355064" sldId="257"/>
            <ac:spMk id="2" creationId="{FA594B94-0EFC-A245-86A8-BC5AB1A2604B}"/>
          </ac:spMkLst>
        </pc:spChg>
        <pc:spChg chg="mod">
          <ac:chgData name="ABINAYA S" userId="d6aee6151fbdf131" providerId="LiveId" clId="{38C1C687-E62E-428A-9D69-9C34996A8735}" dt="2024-05-09T03:58:30.889" v="61" actId="13926"/>
          <ac:spMkLst>
            <pc:docMk/>
            <pc:sldMk cId="1824355064" sldId="257"/>
            <ac:spMk id="4" creationId="{78B6C932-4F69-45D5-E91E-3FBA9CC934FF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1824355064" sldId="257"/>
            <ac:spMk id="5" creationId="{F402339A-00FD-6AD7-6456-C3C74970F5F2}"/>
          </ac:spMkLst>
        </pc:spChg>
      </pc:sldChg>
      <pc:sldChg chg="modSp">
        <pc:chgData name="ABINAYA S" userId="d6aee6151fbdf131" providerId="LiveId" clId="{38C1C687-E62E-428A-9D69-9C34996A8735}" dt="2024-05-09T03:57:32.187" v="48"/>
        <pc:sldMkLst>
          <pc:docMk/>
          <pc:sldMk cId="2481318110" sldId="258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2481318110" sldId="258"/>
            <ac:spMk id="6" creationId="{84124A9D-5FC2-0F65-99AD-821FDCB754EA}"/>
          </ac:spMkLst>
        </pc:spChg>
      </pc:sldChg>
      <pc:sldChg chg="modSp">
        <pc:chgData name="ABINAYA S" userId="d6aee6151fbdf131" providerId="LiveId" clId="{38C1C687-E62E-428A-9D69-9C34996A8735}" dt="2024-05-09T03:57:32.187" v="48"/>
        <pc:sldMkLst>
          <pc:docMk/>
          <pc:sldMk cId="2735457254" sldId="259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2735457254" sldId="259"/>
            <ac:spMk id="10" creationId="{3DA541AC-3712-9FF2-E6CD-BE569B2B087A}"/>
          </ac:spMkLst>
        </pc:spChg>
      </pc:sldChg>
      <pc:sldChg chg="modSp mod">
        <pc:chgData name="ABINAYA S" userId="d6aee6151fbdf131" providerId="LiveId" clId="{38C1C687-E62E-428A-9D69-9C34996A8735}" dt="2024-05-09T04:00:05.363" v="75" actId="403"/>
        <pc:sldMkLst>
          <pc:docMk/>
          <pc:sldMk cId="317259692" sldId="260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317259692" sldId="260"/>
            <ac:spMk id="2" creationId="{AB8FE52C-259C-B361-CDED-B0437AB4FF5B}"/>
          </ac:spMkLst>
        </pc:spChg>
        <pc:spChg chg="mod">
          <ac:chgData name="ABINAYA S" userId="d6aee6151fbdf131" providerId="LiveId" clId="{38C1C687-E62E-428A-9D69-9C34996A8735}" dt="2024-05-09T04:00:05.363" v="75" actId="403"/>
          <ac:spMkLst>
            <pc:docMk/>
            <pc:sldMk cId="317259692" sldId="260"/>
            <ac:spMk id="3" creationId="{196DCCDC-553D-D48B-A970-328F9CD77927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317259692" sldId="260"/>
            <ac:spMk id="4" creationId="{DC5066D8-6DC3-E0D1-174C-BAC5777BE000}"/>
          </ac:spMkLst>
        </pc:spChg>
      </pc:sldChg>
      <pc:sldChg chg="modSp mod">
        <pc:chgData name="ABINAYA S" userId="d6aee6151fbdf131" providerId="LiveId" clId="{38C1C687-E62E-428A-9D69-9C34996A8735}" dt="2024-05-09T03:58:43.373" v="63" actId="13926"/>
        <pc:sldMkLst>
          <pc:docMk/>
          <pc:sldMk cId="696490461" sldId="261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696490461" sldId="261"/>
            <ac:spMk id="2" creationId="{9789B6EC-7F8D-804B-9A26-FF8234A48DEC}"/>
          </ac:spMkLst>
        </pc:spChg>
        <pc:spChg chg="mod">
          <ac:chgData name="ABINAYA S" userId="d6aee6151fbdf131" providerId="LiveId" clId="{38C1C687-E62E-428A-9D69-9C34996A8735}" dt="2024-05-09T03:58:43.373" v="63" actId="13926"/>
          <ac:spMkLst>
            <pc:docMk/>
            <pc:sldMk cId="696490461" sldId="261"/>
            <ac:spMk id="3" creationId="{DB8117BE-502B-4C37-83B9-4F2E1994C229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696490461" sldId="261"/>
            <ac:spMk id="4" creationId="{77DD30C9-3327-C250-1DCD-7121838C725A}"/>
          </ac:spMkLst>
        </pc:spChg>
      </pc:sldChg>
      <pc:sldChg chg="modSp mod">
        <pc:chgData name="ABINAYA S" userId="d6aee6151fbdf131" providerId="LiveId" clId="{38C1C687-E62E-428A-9D69-9C34996A8735}" dt="2024-05-09T03:57:32.584" v="51" actId="27636"/>
        <pc:sldMkLst>
          <pc:docMk/>
          <pc:sldMk cId="849980189" sldId="262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849980189" sldId="262"/>
            <ac:spMk id="2" creationId="{36743006-0D17-CB95-9DA4-36DE3CCAA915}"/>
          </ac:spMkLst>
        </pc:spChg>
        <pc:spChg chg="mod">
          <ac:chgData name="ABINAYA S" userId="d6aee6151fbdf131" providerId="LiveId" clId="{38C1C687-E62E-428A-9D69-9C34996A8735}" dt="2024-05-09T03:57:32.584" v="51" actId="27636"/>
          <ac:spMkLst>
            <pc:docMk/>
            <pc:sldMk cId="849980189" sldId="262"/>
            <ac:spMk id="3" creationId="{EF64F467-7AE9-B0E0-E43C-BDECA4EA402A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849980189" sldId="262"/>
            <ac:spMk id="4" creationId="{E58F0F77-091E-0BC3-0276-EFAC929BB460}"/>
          </ac:spMkLst>
        </pc:spChg>
      </pc:sldChg>
      <pc:sldChg chg="modSp mod">
        <pc:chgData name="ABINAYA S" userId="d6aee6151fbdf131" providerId="LiveId" clId="{38C1C687-E62E-428A-9D69-9C34996A8735}" dt="2024-05-09T03:57:32.584" v="52" actId="27636"/>
        <pc:sldMkLst>
          <pc:docMk/>
          <pc:sldMk cId="1395747600" sldId="263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1395747600" sldId="263"/>
            <ac:spMk id="2" creationId="{7154EA03-3160-50DF-CF7F-6CFE80C8671E}"/>
          </ac:spMkLst>
        </pc:spChg>
        <pc:spChg chg="mod">
          <ac:chgData name="ABINAYA S" userId="d6aee6151fbdf131" providerId="LiveId" clId="{38C1C687-E62E-428A-9D69-9C34996A8735}" dt="2024-05-09T03:57:32.584" v="52" actId="27636"/>
          <ac:spMkLst>
            <pc:docMk/>
            <pc:sldMk cId="1395747600" sldId="263"/>
            <ac:spMk id="3" creationId="{F56B042B-4700-A5DC-B076-4BECCEC7CA8A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1395747600" sldId="263"/>
            <ac:spMk id="4" creationId="{AD2E71F6-B13B-2514-7B1E-45490A618C29}"/>
          </ac:spMkLst>
        </pc:spChg>
      </pc:sldChg>
      <pc:sldChg chg="modSp mod">
        <pc:chgData name="ABINAYA S" userId="d6aee6151fbdf131" providerId="LiveId" clId="{38C1C687-E62E-428A-9D69-9C34996A8735}" dt="2024-05-09T03:59:28.737" v="74" actId="13926"/>
        <pc:sldMkLst>
          <pc:docMk/>
          <pc:sldMk cId="2348302869" sldId="264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2348302869" sldId="264"/>
            <ac:spMk id="2" creationId="{0985D64A-80D5-3FE5-172A-F4EDAC614B88}"/>
          </ac:spMkLst>
        </pc:spChg>
        <pc:spChg chg="mod">
          <ac:chgData name="ABINAYA S" userId="d6aee6151fbdf131" providerId="LiveId" clId="{38C1C687-E62E-428A-9D69-9C34996A8735}" dt="2024-05-09T03:59:28.737" v="74" actId="13926"/>
          <ac:spMkLst>
            <pc:docMk/>
            <pc:sldMk cId="2348302869" sldId="264"/>
            <ac:spMk id="3" creationId="{770FF379-CA7A-F475-7688-E769A80DC640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2348302869" sldId="264"/>
            <ac:spMk id="4" creationId="{B9F4D4F8-8A37-A631-7403-0D072A76CF41}"/>
          </ac:spMkLst>
        </pc:spChg>
      </pc:sldChg>
      <pc:sldChg chg="modSp mod">
        <pc:chgData name="ABINAYA S" userId="d6aee6151fbdf131" providerId="LiveId" clId="{38C1C687-E62E-428A-9D69-9C34996A8735}" dt="2024-05-09T03:57:32.647" v="54" actId="27636"/>
        <pc:sldMkLst>
          <pc:docMk/>
          <pc:sldMk cId="2279737806" sldId="265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2279737806" sldId="265"/>
            <ac:spMk id="2" creationId="{F9B67825-0E5C-E0CB-73FC-C597F8D1F2F4}"/>
          </ac:spMkLst>
        </pc:spChg>
        <pc:spChg chg="mod">
          <ac:chgData name="ABINAYA S" userId="d6aee6151fbdf131" providerId="LiveId" clId="{38C1C687-E62E-428A-9D69-9C34996A8735}" dt="2024-05-09T03:57:32.647" v="54" actId="27636"/>
          <ac:spMkLst>
            <pc:docMk/>
            <pc:sldMk cId="2279737806" sldId="265"/>
            <ac:spMk id="3" creationId="{75715352-B9DF-341B-A2B6-9BE56707987B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2279737806" sldId="265"/>
            <ac:spMk id="4" creationId="{EBB7A569-C162-AEDB-2591-9584DE4F9F47}"/>
          </ac:spMkLst>
        </pc:spChg>
      </pc:sldChg>
      <pc:sldChg chg="addSp modSp mod">
        <pc:chgData name="ABINAYA S" userId="d6aee6151fbdf131" providerId="LiveId" clId="{38C1C687-E62E-428A-9D69-9C34996A8735}" dt="2024-05-09T03:58:58.349" v="70" actId="6549"/>
        <pc:sldMkLst>
          <pc:docMk/>
          <pc:sldMk cId="2191436923" sldId="266"/>
        </pc:sldMkLst>
        <pc:spChg chg="mod">
          <ac:chgData name="ABINAYA S" userId="d6aee6151fbdf131" providerId="LiveId" clId="{38C1C687-E62E-428A-9D69-9C34996A8735}" dt="2024-05-09T03:56:46.820" v="47" actId="113"/>
          <ac:spMkLst>
            <pc:docMk/>
            <pc:sldMk cId="2191436923" sldId="266"/>
            <ac:spMk id="2" creationId="{1943B029-905E-6A6E-1702-FD0A3146B4C8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2191436923" sldId="266"/>
            <ac:spMk id="4" creationId="{6E35D49F-3BCA-FB89-930D-B8624F83542B}"/>
          </ac:spMkLst>
        </pc:spChg>
        <pc:spChg chg="add mod">
          <ac:chgData name="ABINAYA S" userId="d6aee6151fbdf131" providerId="LiveId" clId="{38C1C687-E62E-428A-9D69-9C34996A8735}" dt="2024-05-09T03:58:58.349" v="70" actId="6549"/>
          <ac:spMkLst>
            <pc:docMk/>
            <pc:sldMk cId="2191436923" sldId="266"/>
            <ac:spMk id="5" creationId="{C149DCDB-95CB-FE5E-14D0-C9C8F3E606B5}"/>
          </ac:spMkLst>
        </pc:spChg>
        <pc:picChg chg="mod">
          <ac:chgData name="ABINAYA S" userId="d6aee6151fbdf131" providerId="LiveId" clId="{38C1C687-E62E-428A-9D69-9C34996A8735}" dt="2024-05-09T03:53:57.141" v="6" actId="1076"/>
          <ac:picMkLst>
            <pc:docMk/>
            <pc:sldMk cId="2191436923" sldId="266"/>
            <ac:picMk id="14" creationId="{BB13302E-DEF2-606F-0064-01D2E6CF94CD}"/>
          </ac:picMkLst>
        </pc:picChg>
      </pc:sldChg>
      <pc:sldChg chg="modSp mod">
        <pc:chgData name="ABINAYA S" userId="d6aee6151fbdf131" providerId="LiveId" clId="{38C1C687-E62E-428A-9D69-9C34996A8735}" dt="2024-05-09T03:58:37.181" v="62" actId="1076"/>
        <pc:sldMkLst>
          <pc:docMk/>
          <pc:sldMk cId="1128309341" sldId="267"/>
        </pc:sldMkLst>
        <pc:spChg chg="mod">
          <ac:chgData name="ABINAYA S" userId="d6aee6151fbdf131" providerId="LiveId" clId="{38C1C687-E62E-428A-9D69-9C34996A8735}" dt="2024-05-09T03:58:37.181" v="62" actId="1076"/>
          <ac:spMkLst>
            <pc:docMk/>
            <pc:sldMk cId="1128309341" sldId="267"/>
            <ac:spMk id="2" creationId="{57A0553C-AA8F-6C27-B3C1-C90711189493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1128309341" sldId="267"/>
            <ac:spMk id="4" creationId="{AA93239A-7F41-5FA7-0A66-A1AA8571BF0D}"/>
          </ac:spMkLst>
        </pc:spChg>
      </pc:sldChg>
      <pc:sldChg chg="addSp modSp mod">
        <pc:chgData name="ABINAYA S" userId="d6aee6151fbdf131" providerId="LiveId" clId="{38C1C687-E62E-428A-9D69-9C34996A8735}" dt="2024-05-09T03:59:14.993" v="71" actId="1076"/>
        <pc:sldMkLst>
          <pc:docMk/>
          <pc:sldMk cId="1492671016" sldId="268"/>
        </pc:sldMkLst>
        <pc:spChg chg="mod">
          <ac:chgData name="ABINAYA S" userId="d6aee6151fbdf131" providerId="LiveId" clId="{38C1C687-E62E-428A-9D69-9C34996A8735}" dt="2024-05-09T03:59:14.993" v="71" actId="1076"/>
          <ac:spMkLst>
            <pc:docMk/>
            <pc:sldMk cId="1492671016" sldId="268"/>
            <ac:spMk id="2" creationId="{2BEE0BF5-A86F-D978-1A88-4E6717D4B10E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1492671016" sldId="268"/>
            <ac:spMk id="4" creationId="{FAFBAF5B-DFA0-CA54-D7C7-026BD4ACEB1E}"/>
          </ac:spMkLst>
        </pc:spChg>
        <pc:spChg chg="add mod">
          <ac:chgData name="ABINAYA S" userId="d6aee6151fbdf131" providerId="LiveId" clId="{38C1C687-E62E-428A-9D69-9C34996A8735}" dt="2024-05-09T03:54:50.296" v="19" actId="1076"/>
          <ac:spMkLst>
            <pc:docMk/>
            <pc:sldMk cId="1492671016" sldId="268"/>
            <ac:spMk id="5" creationId="{74D0A43D-907E-7027-5C21-F33BE46570F6}"/>
          </ac:spMkLst>
        </pc:spChg>
        <pc:picChg chg="mod">
          <ac:chgData name="ABINAYA S" userId="d6aee6151fbdf131" providerId="LiveId" clId="{38C1C687-E62E-428A-9D69-9C34996A8735}" dt="2024-05-09T03:54:39.848" v="13" actId="1076"/>
          <ac:picMkLst>
            <pc:docMk/>
            <pc:sldMk cId="1492671016" sldId="268"/>
            <ac:picMk id="6" creationId="{78981599-290C-7A60-AA42-589B5A0A15BC}"/>
          </ac:picMkLst>
        </pc:picChg>
      </pc:sldChg>
      <pc:sldChg chg="addSp modSp mod">
        <pc:chgData name="ABINAYA S" userId="d6aee6151fbdf131" providerId="LiveId" clId="{38C1C687-E62E-428A-9D69-9C34996A8735}" dt="2024-05-09T03:59:20.465" v="72" actId="1076"/>
        <pc:sldMkLst>
          <pc:docMk/>
          <pc:sldMk cId="2798965976" sldId="269"/>
        </pc:sldMkLst>
        <pc:spChg chg="mod">
          <ac:chgData name="ABINAYA S" userId="d6aee6151fbdf131" providerId="LiveId" clId="{38C1C687-E62E-428A-9D69-9C34996A8735}" dt="2024-05-09T03:59:20.465" v="72" actId="1076"/>
          <ac:spMkLst>
            <pc:docMk/>
            <pc:sldMk cId="2798965976" sldId="269"/>
            <ac:spMk id="2" creationId="{ED8FE9B4-4242-F4E8-B41D-7C7778A52AE5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2798965976" sldId="269"/>
            <ac:spMk id="4" creationId="{B6946DAA-6F68-4067-016C-9B8115D404CA}"/>
          </ac:spMkLst>
        </pc:spChg>
        <pc:spChg chg="add mod">
          <ac:chgData name="ABINAYA S" userId="d6aee6151fbdf131" providerId="LiveId" clId="{38C1C687-E62E-428A-9D69-9C34996A8735}" dt="2024-05-09T03:56:38.824" v="46" actId="20577"/>
          <ac:spMkLst>
            <pc:docMk/>
            <pc:sldMk cId="2798965976" sldId="269"/>
            <ac:spMk id="5" creationId="{21BC8762-7050-C6FF-5D3C-71DD060B7ED9}"/>
          </ac:spMkLst>
        </pc:spChg>
        <pc:picChg chg="mod">
          <ac:chgData name="ABINAYA S" userId="d6aee6151fbdf131" providerId="LiveId" clId="{38C1C687-E62E-428A-9D69-9C34996A8735}" dt="2024-05-09T03:55:00.612" v="20" actId="1076"/>
          <ac:picMkLst>
            <pc:docMk/>
            <pc:sldMk cId="2798965976" sldId="269"/>
            <ac:picMk id="6" creationId="{EC4C1DFD-4486-8EBC-CBD6-4F4B3236E1B4}"/>
          </ac:picMkLst>
        </pc:picChg>
      </pc:sldChg>
      <pc:sldChg chg="addSp modSp mod">
        <pc:chgData name="ABINAYA S" userId="d6aee6151fbdf131" providerId="LiveId" clId="{38C1C687-E62E-428A-9D69-9C34996A8735}" dt="2024-05-09T03:59:24.480" v="73" actId="1076"/>
        <pc:sldMkLst>
          <pc:docMk/>
          <pc:sldMk cId="2863893032" sldId="270"/>
        </pc:sldMkLst>
        <pc:spChg chg="mod">
          <ac:chgData name="ABINAYA S" userId="d6aee6151fbdf131" providerId="LiveId" clId="{38C1C687-E62E-428A-9D69-9C34996A8735}" dt="2024-05-09T03:59:24.480" v="73" actId="1076"/>
          <ac:spMkLst>
            <pc:docMk/>
            <pc:sldMk cId="2863893032" sldId="270"/>
            <ac:spMk id="2" creationId="{80C975EA-AE22-06D3-5A7B-65119A498291}"/>
          </ac:spMkLst>
        </pc:spChg>
        <pc:spChg chg="mod">
          <ac:chgData name="ABINAYA S" userId="d6aee6151fbdf131" providerId="LiveId" clId="{38C1C687-E62E-428A-9D69-9C34996A8735}" dt="2024-05-09T03:57:32.187" v="48"/>
          <ac:spMkLst>
            <pc:docMk/>
            <pc:sldMk cId="2863893032" sldId="270"/>
            <ac:spMk id="4" creationId="{055D2DFE-F63B-D1AA-17D2-E085D94BE381}"/>
          </ac:spMkLst>
        </pc:spChg>
        <pc:spChg chg="add mod">
          <ac:chgData name="ABINAYA S" userId="d6aee6151fbdf131" providerId="LiveId" clId="{38C1C687-E62E-428A-9D69-9C34996A8735}" dt="2024-05-09T03:55:42.876" v="38" actId="20577"/>
          <ac:spMkLst>
            <pc:docMk/>
            <pc:sldMk cId="2863893032" sldId="270"/>
            <ac:spMk id="5" creationId="{FFCE00B9-A82C-E99E-97ED-2DA4EB21BB71}"/>
          </ac:spMkLst>
        </pc:spChg>
        <pc:picChg chg="mod">
          <ac:chgData name="ABINAYA S" userId="d6aee6151fbdf131" providerId="LiveId" clId="{38C1C687-E62E-428A-9D69-9C34996A8735}" dt="2024-05-09T03:55:32.136" v="31" actId="1076"/>
          <ac:picMkLst>
            <pc:docMk/>
            <pc:sldMk cId="2863893032" sldId="270"/>
            <ac:picMk id="6" creationId="{FA92F99E-6C21-9B3A-11B6-07470D82ADBD}"/>
          </ac:picMkLst>
        </pc:picChg>
      </pc:sldChg>
      <pc:sldChg chg="modSp">
        <pc:chgData name="ABINAYA S" userId="d6aee6151fbdf131" providerId="LiveId" clId="{38C1C687-E62E-428A-9D69-9C34996A8735}" dt="2024-05-09T03:57:32.187" v="48"/>
        <pc:sldMkLst>
          <pc:docMk/>
          <pc:sldMk cId="3288713164" sldId="271"/>
        </pc:sldMkLst>
        <pc:spChg chg="mod">
          <ac:chgData name="ABINAYA S" userId="d6aee6151fbdf131" providerId="LiveId" clId="{38C1C687-E62E-428A-9D69-9C34996A8735}" dt="2024-05-09T03:57:32.187" v="48"/>
          <ac:spMkLst>
            <pc:docMk/>
            <pc:sldMk cId="3288713164" sldId="271"/>
            <ac:spMk id="2" creationId="{AB177344-3E74-27B0-D84A-B8E75B44C5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1C15-ECB9-4286-9D66-C08E2E51DBA8}" type="datetimeFigureOut">
              <a:rPr lang="en-IN" smtClean="0"/>
              <a:t>08-May-2024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5E3A-F005-42EB-9262-ACEFF795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4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5E3A-F005-42EB-9262-ACEFF79546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9414-7035-4B68-A6C0-E2E5A9466BB0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3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021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0189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23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869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98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576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6AB3-10D8-EC8E-8BEF-F75CD528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43EC-2252-FAD6-6DE9-7FEADE41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74BA-1ABD-227A-1D5D-71D6B5BC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BA39-ED4B-46DB-889B-990D7517FCB9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7818-3F72-3960-8194-64A65010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2C93-0C51-F0BC-5DBB-AB1F1321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04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47D0-6F30-4AFC-8B3F-D4F3AAE9CD0F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5805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379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9ABA-54D3-4552-AE0C-95868F00AFA6}" type="datetime1">
              <a:rPr lang="en-IN" smtClean="0"/>
              <a:t>08-May-2024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1176-F838-4A09-809A-8A110686AA8E}" type="datetime1">
              <a:rPr lang="en-IN" smtClean="0"/>
              <a:t>08-May-2024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130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FB6D-8BD4-4723-AF81-FEA6AA05AF46}" type="datetime1">
              <a:rPr lang="en-IN" smtClean="0"/>
              <a:t>08-May-2024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DACB3-07D3-4CE1-8779-6838BEFDC8FD}" type="datetime1">
              <a:rPr lang="en-IN" smtClean="0"/>
              <a:t>08-May-2024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031BBC-7FDC-4360-A62C-D1971D8E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B70EF0-2E86-4EFB-0216-1C29FC1EB3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258" b="26258"/>
          <a:stretch>
            <a:fillRect/>
          </a:stretch>
        </p:blipFill>
        <p:spPr>
          <a:xfrm>
            <a:off x="-19516" y="0"/>
            <a:ext cx="12211515" cy="3865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8 w 10008"/>
              <a:gd name="connsiteY2" fmla="*/ 8000 h 10062"/>
              <a:gd name="connsiteX3" fmla="*/ 5008 w 10008"/>
              <a:gd name="connsiteY3" fmla="*/ 10000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8 w 10008"/>
              <a:gd name="connsiteY2" fmla="*/ 8000 h 10062"/>
              <a:gd name="connsiteX3" fmla="*/ 4926 w 10008"/>
              <a:gd name="connsiteY3" fmla="*/ 5368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8 w 10008"/>
              <a:gd name="connsiteY2" fmla="*/ 8000 h 10062"/>
              <a:gd name="connsiteX3" fmla="*/ 1836 w 10008"/>
              <a:gd name="connsiteY3" fmla="*/ 6132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8 w 10008"/>
              <a:gd name="connsiteY2" fmla="*/ 8000 h 10062"/>
              <a:gd name="connsiteX3" fmla="*/ 719 w 10008"/>
              <a:gd name="connsiteY3" fmla="*/ 6819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8 w 10008"/>
              <a:gd name="connsiteY2" fmla="*/ 8000 h 10062"/>
              <a:gd name="connsiteX3" fmla="*/ 841 w 10008"/>
              <a:gd name="connsiteY3" fmla="*/ 8193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0 w 10008"/>
              <a:gd name="connsiteY2" fmla="*/ 10011 h 10062"/>
              <a:gd name="connsiteX3" fmla="*/ 841 w 10008"/>
              <a:gd name="connsiteY3" fmla="*/ 8193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0 w 10008"/>
              <a:gd name="connsiteY2" fmla="*/ 10011 h 10062"/>
              <a:gd name="connsiteX3" fmla="*/ 841 w 10008"/>
              <a:gd name="connsiteY3" fmla="*/ 8193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0 w 10008"/>
              <a:gd name="connsiteY2" fmla="*/ 10011 h 10062"/>
              <a:gd name="connsiteX3" fmla="*/ 8251 w 10008"/>
              <a:gd name="connsiteY3" fmla="*/ 6946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0 w 10008"/>
              <a:gd name="connsiteY2" fmla="*/ 10011 h 10062"/>
              <a:gd name="connsiteX3" fmla="*/ 9335 w 10008"/>
              <a:gd name="connsiteY3" fmla="*/ 6946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08"/>
              <a:gd name="connsiteY0" fmla="*/ 0 h 10062"/>
              <a:gd name="connsiteX1" fmla="*/ 10008 w 10008"/>
              <a:gd name="connsiteY1" fmla="*/ 0 h 10062"/>
              <a:gd name="connsiteX2" fmla="*/ 10000 w 10008"/>
              <a:gd name="connsiteY2" fmla="*/ 10011 h 10062"/>
              <a:gd name="connsiteX3" fmla="*/ 9082 w 10008"/>
              <a:gd name="connsiteY3" fmla="*/ 8168 h 10062"/>
              <a:gd name="connsiteX4" fmla="*/ 0 w 10008"/>
              <a:gd name="connsiteY4" fmla="*/ 10062 h 10062"/>
              <a:gd name="connsiteX5" fmla="*/ 8 w 10008"/>
              <a:gd name="connsiteY5" fmla="*/ 0 h 10062"/>
              <a:gd name="connsiteX0" fmla="*/ 8 w 10016"/>
              <a:gd name="connsiteY0" fmla="*/ 0 h 10062"/>
              <a:gd name="connsiteX1" fmla="*/ 10008 w 10016"/>
              <a:gd name="connsiteY1" fmla="*/ 0 h 10062"/>
              <a:gd name="connsiteX2" fmla="*/ 10016 w 10016"/>
              <a:gd name="connsiteY2" fmla="*/ 9986 h 10062"/>
              <a:gd name="connsiteX3" fmla="*/ 9082 w 10016"/>
              <a:gd name="connsiteY3" fmla="*/ 8168 h 10062"/>
              <a:gd name="connsiteX4" fmla="*/ 0 w 10016"/>
              <a:gd name="connsiteY4" fmla="*/ 10062 h 10062"/>
              <a:gd name="connsiteX5" fmla="*/ 8 w 10016"/>
              <a:gd name="connsiteY5" fmla="*/ 0 h 10062"/>
              <a:gd name="connsiteX0" fmla="*/ 8 w 10016"/>
              <a:gd name="connsiteY0" fmla="*/ 0 h 10062"/>
              <a:gd name="connsiteX1" fmla="*/ 10008 w 10016"/>
              <a:gd name="connsiteY1" fmla="*/ 0 h 10062"/>
              <a:gd name="connsiteX2" fmla="*/ 10016 w 10016"/>
              <a:gd name="connsiteY2" fmla="*/ 9986 h 10062"/>
              <a:gd name="connsiteX3" fmla="*/ 4859 w 10016"/>
              <a:gd name="connsiteY3" fmla="*/ 6768 h 10062"/>
              <a:gd name="connsiteX4" fmla="*/ 0 w 10016"/>
              <a:gd name="connsiteY4" fmla="*/ 10062 h 10062"/>
              <a:gd name="connsiteX5" fmla="*/ 8 w 10016"/>
              <a:gd name="connsiteY5" fmla="*/ 0 h 10062"/>
              <a:gd name="connsiteX0" fmla="*/ 8 w 10016"/>
              <a:gd name="connsiteY0" fmla="*/ 0 h 10062"/>
              <a:gd name="connsiteX1" fmla="*/ 10008 w 10016"/>
              <a:gd name="connsiteY1" fmla="*/ 0 h 10062"/>
              <a:gd name="connsiteX2" fmla="*/ 10016 w 10016"/>
              <a:gd name="connsiteY2" fmla="*/ 9986 h 10062"/>
              <a:gd name="connsiteX3" fmla="*/ 4973 w 10016"/>
              <a:gd name="connsiteY3" fmla="*/ 8168 h 10062"/>
              <a:gd name="connsiteX4" fmla="*/ 0 w 10016"/>
              <a:gd name="connsiteY4" fmla="*/ 10062 h 10062"/>
              <a:gd name="connsiteX5" fmla="*/ 8 w 10016"/>
              <a:gd name="connsiteY5" fmla="*/ 0 h 10062"/>
              <a:gd name="connsiteX0" fmla="*/ 8 w 10008"/>
              <a:gd name="connsiteY0" fmla="*/ 0 h 10088"/>
              <a:gd name="connsiteX1" fmla="*/ 10008 w 10008"/>
              <a:gd name="connsiteY1" fmla="*/ 0 h 10088"/>
              <a:gd name="connsiteX2" fmla="*/ 10008 w 10008"/>
              <a:gd name="connsiteY2" fmla="*/ 10088 h 10088"/>
              <a:gd name="connsiteX3" fmla="*/ 4973 w 10008"/>
              <a:gd name="connsiteY3" fmla="*/ 8168 h 10088"/>
              <a:gd name="connsiteX4" fmla="*/ 0 w 10008"/>
              <a:gd name="connsiteY4" fmla="*/ 10062 h 10088"/>
              <a:gd name="connsiteX5" fmla="*/ 8 w 10008"/>
              <a:gd name="connsiteY5" fmla="*/ 0 h 10088"/>
              <a:gd name="connsiteX0" fmla="*/ 8 w 10008"/>
              <a:gd name="connsiteY0" fmla="*/ 0 h 10144"/>
              <a:gd name="connsiteX1" fmla="*/ 10008 w 10008"/>
              <a:gd name="connsiteY1" fmla="*/ 0 h 10144"/>
              <a:gd name="connsiteX2" fmla="*/ 10008 w 10008"/>
              <a:gd name="connsiteY2" fmla="*/ 10088 h 10144"/>
              <a:gd name="connsiteX3" fmla="*/ 5012 w 10008"/>
              <a:gd name="connsiteY3" fmla="*/ 9948 h 10144"/>
              <a:gd name="connsiteX4" fmla="*/ 0 w 10008"/>
              <a:gd name="connsiteY4" fmla="*/ 10062 h 10144"/>
              <a:gd name="connsiteX5" fmla="*/ 8 w 10008"/>
              <a:gd name="connsiteY5" fmla="*/ 0 h 10144"/>
              <a:gd name="connsiteX0" fmla="*/ 8 w 10039"/>
              <a:gd name="connsiteY0" fmla="*/ 0 h 10144"/>
              <a:gd name="connsiteX1" fmla="*/ 10008 w 10039"/>
              <a:gd name="connsiteY1" fmla="*/ 0 h 10144"/>
              <a:gd name="connsiteX2" fmla="*/ 10039 w 10039"/>
              <a:gd name="connsiteY2" fmla="*/ 7673 h 10144"/>
              <a:gd name="connsiteX3" fmla="*/ 5012 w 10039"/>
              <a:gd name="connsiteY3" fmla="*/ 9948 h 10144"/>
              <a:gd name="connsiteX4" fmla="*/ 0 w 10039"/>
              <a:gd name="connsiteY4" fmla="*/ 10062 h 10144"/>
              <a:gd name="connsiteX5" fmla="*/ 8 w 10039"/>
              <a:gd name="connsiteY5" fmla="*/ 0 h 10144"/>
              <a:gd name="connsiteX0" fmla="*/ 8 w 10008"/>
              <a:gd name="connsiteY0" fmla="*/ 0 h 10144"/>
              <a:gd name="connsiteX1" fmla="*/ 10008 w 10008"/>
              <a:gd name="connsiteY1" fmla="*/ 0 h 10144"/>
              <a:gd name="connsiteX2" fmla="*/ 10000 w 10008"/>
              <a:gd name="connsiteY2" fmla="*/ 8332 h 10144"/>
              <a:gd name="connsiteX3" fmla="*/ 5012 w 10008"/>
              <a:gd name="connsiteY3" fmla="*/ 9948 h 10144"/>
              <a:gd name="connsiteX4" fmla="*/ 0 w 10008"/>
              <a:gd name="connsiteY4" fmla="*/ 10062 h 10144"/>
              <a:gd name="connsiteX5" fmla="*/ 8 w 10008"/>
              <a:gd name="connsiteY5" fmla="*/ 0 h 10144"/>
              <a:gd name="connsiteX0" fmla="*/ 8 w 10008"/>
              <a:gd name="connsiteY0" fmla="*/ 0 h 10041"/>
              <a:gd name="connsiteX1" fmla="*/ 10008 w 10008"/>
              <a:gd name="connsiteY1" fmla="*/ 0 h 10041"/>
              <a:gd name="connsiteX2" fmla="*/ 10000 w 10008"/>
              <a:gd name="connsiteY2" fmla="*/ 8332 h 10041"/>
              <a:gd name="connsiteX3" fmla="*/ 5012 w 10008"/>
              <a:gd name="connsiteY3" fmla="*/ 9948 h 10041"/>
              <a:gd name="connsiteX4" fmla="*/ 0 w 10008"/>
              <a:gd name="connsiteY4" fmla="*/ 8428 h 10041"/>
              <a:gd name="connsiteX5" fmla="*/ 8 w 10008"/>
              <a:gd name="connsiteY5" fmla="*/ 0 h 10041"/>
              <a:gd name="connsiteX0" fmla="*/ 8 w 10008"/>
              <a:gd name="connsiteY0" fmla="*/ 0 h 10031"/>
              <a:gd name="connsiteX1" fmla="*/ 10008 w 10008"/>
              <a:gd name="connsiteY1" fmla="*/ 0 h 10031"/>
              <a:gd name="connsiteX2" fmla="*/ 10000 w 10008"/>
              <a:gd name="connsiteY2" fmla="*/ 8332 h 10031"/>
              <a:gd name="connsiteX3" fmla="*/ 5012 w 10008"/>
              <a:gd name="connsiteY3" fmla="*/ 9948 h 10031"/>
              <a:gd name="connsiteX4" fmla="*/ 0 w 10008"/>
              <a:gd name="connsiteY4" fmla="*/ 8038 h 10031"/>
              <a:gd name="connsiteX5" fmla="*/ 8 w 10008"/>
              <a:gd name="connsiteY5" fmla="*/ 0 h 10031"/>
              <a:gd name="connsiteX0" fmla="*/ 8 w 10008"/>
              <a:gd name="connsiteY0" fmla="*/ 0 h 10038"/>
              <a:gd name="connsiteX1" fmla="*/ 10008 w 10008"/>
              <a:gd name="connsiteY1" fmla="*/ 0 h 10038"/>
              <a:gd name="connsiteX2" fmla="*/ 10000 w 10008"/>
              <a:gd name="connsiteY2" fmla="*/ 8332 h 10038"/>
              <a:gd name="connsiteX3" fmla="*/ 5012 w 10008"/>
              <a:gd name="connsiteY3" fmla="*/ 9948 h 10038"/>
              <a:gd name="connsiteX4" fmla="*/ 0 w 10008"/>
              <a:gd name="connsiteY4" fmla="*/ 8306 h 10038"/>
              <a:gd name="connsiteX5" fmla="*/ 8 w 10008"/>
              <a:gd name="connsiteY5" fmla="*/ 0 h 10038"/>
              <a:gd name="connsiteX0" fmla="*/ 8 w 10008"/>
              <a:gd name="connsiteY0" fmla="*/ 0 h 10085"/>
              <a:gd name="connsiteX1" fmla="*/ 10008 w 10008"/>
              <a:gd name="connsiteY1" fmla="*/ 0 h 10085"/>
              <a:gd name="connsiteX2" fmla="*/ 10000 w 10008"/>
              <a:gd name="connsiteY2" fmla="*/ 8332 h 10085"/>
              <a:gd name="connsiteX3" fmla="*/ 5012 w 10008"/>
              <a:gd name="connsiteY3" fmla="*/ 9948 h 10085"/>
              <a:gd name="connsiteX4" fmla="*/ 0 w 10008"/>
              <a:gd name="connsiteY4" fmla="*/ 8306 h 10085"/>
              <a:gd name="connsiteX5" fmla="*/ 8 w 10008"/>
              <a:gd name="connsiteY5" fmla="*/ 0 h 10085"/>
              <a:gd name="connsiteX0" fmla="*/ 8 w 10008"/>
              <a:gd name="connsiteY0" fmla="*/ 0 h 9948"/>
              <a:gd name="connsiteX1" fmla="*/ 10008 w 10008"/>
              <a:gd name="connsiteY1" fmla="*/ 0 h 9948"/>
              <a:gd name="connsiteX2" fmla="*/ 10000 w 10008"/>
              <a:gd name="connsiteY2" fmla="*/ 8332 h 9948"/>
              <a:gd name="connsiteX3" fmla="*/ 5012 w 10008"/>
              <a:gd name="connsiteY3" fmla="*/ 9948 h 9948"/>
              <a:gd name="connsiteX4" fmla="*/ 0 w 10008"/>
              <a:gd name="connsiteY4" fmla="*/ 8306 h 9948"/>
              <a:gd name="connsiteX5" fmla="*/ 8 w 10008"/>
              <a:gd name="connsiteY5" fmla="*/ 0 h 9948"/>
              <a:gd name="connsiteX0" fmla="*/ 8 w 10000"/>
              <a:gd name="connsiteY0" fmla="*/ 0 h 10000"/>
              <a:gd name="connsiteX1" fmla="*/ 10000 w 10000"/>
              <a:gd name="connsiteY1" fmla="*/ 0 h 10000"/>
              <a:gd name="connsiteX2" fmla="*/ 9992 w 10000"/>
              <a:gd name="connsiteY2" fmla="*/ 8376 h 10000"/>
              <a:gd name="connsiteX3" fmla="*/ 5008 w 10000"/>
              <a:gd name="connsiteY3" fmla="*/ 10000 h 10000"/>
              <a:gd name="connsiteX4" fmla="*/ 0 w 10000"/>
              <a:gd name="connsiteY4" fmla="*/ 8349 h 10000"/>
              <a:gd name="connsiteX5" fmla="*/ 8 w 10000"/>
              <a:gd name="connsiteY5" fmla="*/ 0 h 10000"/>
              <a:gd name="connsiteX0" fmla="*/ 8 w 10000"/>
              <a:gd name="connsiteY0" fmla="*/ 0 h 10000"/>
              <a:gd name="connsiteX1" fmla="*/ 10000 w 10000"/>
              <a:gd name="connsiteY1" fmla="*/ 0 h 10000"/>
              <a:gd name="connsiteX2" fmla="*/ 9992 w 10000"/>
              <a:gd name="connsiteY2" fmla="*/ 8376 h 10000"/>
              <a:gd name="connsiteX3" fmla="*/ 5008 w 10000"/>
              <a:gd name="connsiteY3" fmla="*/ 10000 h 10000"/>
              <a:gd name="connsiteX4" fmla="*/ 0 w 10000"/>
              <a:gd name="connsiteY4" fmla="*/ 8349 h 10000"/>
              <a:gd name="connsiteX5" fmla="*/ 8 w 10000"/>
              <a:gd name="connsiteY5" fmla="*/ 0 h 10000"/>
              <a:gd name="connsiteX0" fmla="*/ 16 w 10008"/>
              <a:gd name="connsiteY0" fmla="*/ 0 h 10000"/>
              <a:gd name="connsiteX1" fmla="*/ 10008 w 10008"/>
              <a:gd name="connsiteY1" fmla="*/ 0 h 10000"/>
              <a:gd name="connsiteX2" fmla="*/ 10000 w 10008"/>
              <a:gd name="connsiteY2" fmla="*/ 8376 h 10000"/>
              <a:gd name="connsiteX3" fmla="*/ 5016 w 10008"/>
              <a:gd name="connsiteY3" fmla="*/ 10000 h 10000"/>
              <a:gd name="connsiteX4" fmla="*/ 0 w 10008"/>
              <a:gd name="connsiteY4" fmla="*/ 8835 h 10000"/>
              <a:gd name="connsiteX5" fmla="*/ 16 w 10008"/>
              <a:gd name="connsiteY5" fmla="*/ 0 h 10000"/>
              <a:gd name="connsiteX0" fmla="*/ 16 w 10008"/>
              <a:gd name="connsiteY0" fmla="*/ 0 h 9949"/>
              <a:gd name="connsiteX1" fmla="*/ 10008 w 10008"/>
              <a:gd name="connsiteY1" fmla="*/ 0 h 9949"/>
              <a:gd name="connsiteX2" fmla="*/ 10000 w 10008"/>
              <a:gd name="connsiteY2" fmla="*/ 8376 h 9949"/>
              <a:gd name="connsiteX3" fmla="*/ 927 w 10008"/>
              <a:gd name="connsiteY3" fmla="*/ 9949 h 9949"/>
              <a:gd name="connsiteX4" fmla="*/ 0 w 10008"/>
              <a:gd name="connsiteY4" fmla="*/ 8835 h 9949"/>
              <a:gd name="connsiteX5" fmla="*/ 16 w 10008"/>
              <a:gd name="connsiteY5" fmla="*/ 0 h 9949"/>
              <a:gd name="connsiteX0" fmla="*/ 16 w 10000"/>
              <a:gd name="connsiteY0" fmla="*/ 0 h 10000"/>
              <a:gd name="connsiteX1" fmla="*/ 10000 w 10000"/>
              <a:gd name="connsiteY1" fmla="*/ 0 h 10000"/>
              <a:gd name="connsiteX2" fmla="*/ 9992 w 10000"/>
              <a:gd name="connsiteY2" fmla="*/ 8419 h 10000"/>
              <a:gd name="connsiteX3" fmla="*/ 926 w 10000"/>
              <a:gd name="connsiteY3" fmla="*/ 10000 h 10000"/>
              <a:gd name="connsiteX4" fmla="*/ 0 w 10000"/>
              <a:gd name="connsiteY4" fmla="*/ 8880 h 10000"/>
              <a:gd name="connsiteX5" fmla="*/ 16 w 10000"/>
              <a:gd name="connsiteY5" fmla="*/ 0 h 10000"/>
              <a:gd name="connsiteX0" fmla="*/ 16 w 10000"/>
              <a:gd name="connsiteY0" fmla="*/ 0 h 10000"/>
              <a:gd name="connsiteX1" fmla="*/ 10000 w 10000"/>
              <a:gd name="connsiteY1" fmla="*/ 0 h 10000"/>
              <a:gd name="connsiteX2" fmla="*/ 9992 w 10000"/>
              <a:gd name="connsiteY2" fmla="*/ 8419 h 10000"/>
              <a:gd name="connsiteX3" fmla="*/ 926 w 10000"/>
              <a:gd name="connsiteY3" fmla="*/ 10000 h 10000"/>
              <a:gd name="connsiteX4" fmla="*/ 0 w 10000"/>
              <a:gd name="connsiteY4" fmla="*/ 8880 h 10000"/>
              <a:gd name="connsiteX5" fmla="*/ 16 w 10000"/>
              <a:gd name="connsiteY5" fmla="*/ 0 h 10000"/>
              <a:gd name="connsiteX0" fmla="*/ 16 w 10000"/>
              <a:gd name="connsiteY0" fmla="*/ 0 h 10000"/>
              <a:gd name="connsiteX1" fmla="*/ 10000 w 10000"/>
              <a:gd name="connsiteY1" fmla="*/ 0 h 10000"/>
              <a:gd name="connsiteX2" fmla="*/ 9992 w 10000"/>
              <a:gd name="connsiteY2" fmla="*/ 8419 h 10000"/>
              <a:gd name="connsiteX3" fmla="*/ 926 w 10000"/>
              <a:gd name="connsiteY3" fmla="*/ 10000 h 10000"/>
              <a:gd name="connsiteX4" fmla="*/ 0 w 10000"/>
              <a:gd name="connsiteY4" fmla="*/ 8880 h 10000"/>
              <a:gd name="connsiteX5" fmla="*/ 16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" y="0"/>
                </a:moveTo>
                <a:lnTo>
                  <a:pt x="10000" y="0"/>
                </a:lnTo>
                <a:cubicBezTo>
                  <a:pt x="9997" y="3371"/>
                  <a:pt x="9995" y="5047"/>
                  <a:pt x="9992" y="8419"/>
                </a:cubicBezTo>
                <a:lnTo>
                  <a:pt x="926" y="10000"/>
                </a:lnTo>
                <a:cubicBezTo>
                  <a:pt x="647" y="9745"/>
                  <a:pt x="466" y="9450"/>
                  <a:pt x="0" y="8880"/>
                </a:cubicBezTo>
                <a:cubicBezTo>
                  <a:pt x="3" y="5492"/>
                  <a:pt x="13" y="3389"/>
                  <a:pt x="16" y="0"/>
                </a:cubicBezTo>
                <a:close/>
              </a:path>
            </a:pathLst>
          </a:cu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395D165B-D7C1-A804-AA63-3ACCC71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5" y="3925178"/>
            <a:ext cx="11444749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3600" b="1" dirty="0" err="1"/>
              <a:t>GovGuideBot</a:t>
            </a:r>
            <a:r>
              <a:rPr lang="en-IN" sz="3600" b="1" dirty="0"/>
              <a:t> – Exploring Government Schemes</a:t>
            </a:r>
          </a:p>
          <a:p>
            <a:br>
              <a:rPr lang="en-IN" sz="3200" b="1" dirty="0"/>
            </a:b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342E9-9F42-1971-4386-A4974FCB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 </a:t>
            </a:r>
            <a:fld id="{86031BBC-7FDC-4360-A62C-D1971D8E4EA9}" type="slidenum">
              <a:rPr lang="en-IN" smtClean="0"/>
              <a:t>1</a:t>
            </a:fld>
            <a:endParaRPr lang="en-IN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F5038B6-35A2-6774-DEC7-36F16D9AF714}"/>
              </a:ext>
            </a:extLst>
          </p:cNvPr>
          <p:cNvSpPr txBox="1">
            <a:spLocks/>
          </p:cNvSpPr>
          <p:nvPr/>
        </p:nvSpPr>
        <p:spPr>
          <a:xfrm>
            <a:off x="6931742" y="4615587"/>
            <a:ext cx="5132439" cy="19307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rgbClr val="2E2D29"/>
                </a:solidFill>
              </a:rPr>
              <a:t>     </a:t>
            </a:r>
            <a:r>
              <a:rPr lang="en-IN" sz="2000" b="1" dirty="0">
                <a:solidFill>
                  <a:srgbClr val="2E2D29"/>
                </a:solidFill>
              </a:rPr>
              <a:t>BY: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2000" b="1" dirty="0">
                <a:solidFill>
                  <a:srgbClr val="C00000"/>
                </a:solidFill>
              </a:rPr>
              <a:t>S. </a:t>
            </a:r>
            <a:r>
              <a:rPr lang="en-IN" sz="2000" b="1" dirty="0" err="1">
                <a:solidFill>
                  <a:srgbClr val="C00000"/>
                </a:solidFill>
              </a:rPr>
              <a:t>Abinaya</a:t>
            </a:r>
            <a:r>
              <a:rPr lang="en-IN" sz="2000" b="1" dirty="0">
                <a:solidFill>
                  <a:srgbClr val="C00000"/>
                </a:solidFill>
              </a:rPr>
              <a:t> – 2021115004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2000" b="1" dirty="0">
                <a:solidFill>
                  <a:srgbClr val="C00000"/>
                </a:solidFill>
              </a:rPr>
              <a:t>	D. Cheran – 2021115022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2000" b="1" dirty="0">
                <a:solidFill>
                  <a:srgbClr val="C00000"/>
                </a:solidFill>
              </a:rPr>
              <a:t>	P. Saravana Kumar - 2021115319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B029-905E-6A6E-1702-FD0A3146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8393" y="449109"/>
            <a:ext cx="10515600" cy="1078476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Sample Screenshot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1.Basic questions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B13302E-DEF2-606F-0064-01D2E6CF9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91937" y="1183576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D49F-3BCA-FB89-930D-B8624F8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9DCDB-95CB-FE5E-14D0-C9C8F3E606B5}"/>
              </a:ext>
            </a:extLst>
          </p:cNvPr>
          <p:cNvSpPr txBox="1"/>
          <p:nvPr/>
        </p:nvSpPr>
        <p:spPr>
          <a:xfrm>
            <a:off x="2591937" y="5630126"/>
            <a:ext cx="7868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Basic question such has “what is your name ? ’, ’who are </a:t>
            </a:r>
          </a:p>
          <a:p>
            <a:r>
              <a:rPr lang="en-US" dirty="0"/>
              <a:t>you?’ etc.. gives response .All introduction queries has been responded properly </a:t>
            </a:r>
          </a:p>
          <a:p>
            <a:r>
              <a:rPr lang="en-US" dirty="0"/>
              <a:t>by chat.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43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0BF5-A86F-D978-1A88-4E6717D4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85" y="136737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dirty="0"/>
              <a:t>2.List of Schemes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81599-290C-7A60-AA42-589B5A0A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16568" r="15047" b="26265"/>
          <a:stretch/>
        </p:blipFill>
        <p:spPr>
          <a:xfrm>
            <a:off x="2281083" y="1317062"/>
            <a:ext cx="7944465" cy="44575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AF5B-DFA0-CA54-D7C7-026BD4AC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0A43D-907E-7027-5C21-F33BE46570F6}"/>
              </a:ext>
            </a:extLst>
          </p:cNvPr>
          <p:cNvSpPr txBox="1"/>
          <p:nvPr/>
        </p:nvSpPr>
        <p:spPr>
          <a:xfrm>
            <a:off x="3706761" y="5880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Shows the list of schemes provided by chatbot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6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E9B4-4242-F4E8-B41D-7C7778A5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3079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dirty="0"/>
              <a:t>3.Description of Schemes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C1DFD-4486-8EBC-CBD6-4F4B3236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25381" r="16446" b="17225"/>
          <a:stretch/>
        </p:blipFill>
        <p:spPr>
          <a:xfrm>
            <a:off x="2310580" y="1464546"/>
            <a:ext cx="8003458" cy="42377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6DAA-6F68-4067-016C-9B8115D4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C8762-7050-C6FF-5D3C-71DD060B7ED9}"/>
              </a:ext>
            </a:extLst>
          </p:cNvPr>
          <p:cNvSpPr txBox="1"/>
          <p:nvPr/>
        </p:nvSpPr>
        <p:spPr>
          <a:xfrm>
            <a:off x="2767780" y="5831591"/>
            <a:ext cx="7123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Shows the description of scheme which was asked by user. Chatbot </a:t>
            </a:r>
          </a:p>
          <a:p>
            <a:pPr algn="just"/>
            <a:r>
              <a:rPr lang="en-US" dirty="0"/>
              <a:t>provide the complete description of each scheme which was asked by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96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75EA-AE22-06D3-5A7B-65119A49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6" y="107240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dirty="0"/>
              <a:t>4.Scheme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2F99E-6C21-9B3A-11B6-07470D82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16116" r="16318" b="26716"/>
          <a:stretch/>
        </p:blipFill>
        <p:spPr>
          <a:xfrm>
            <a:off x="2330245" y="1396499"/>
            <a:ext cx="7531510" cy="3913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D2DFE-F63B-D1AA-17D2-E085D94B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E00B9-A82C-E99E-97ED-2DA4EB21BB71}"/>
              </a:ext>
            </a:extLst>
          </p:cNvPr>
          <p:cNvSpPr txBox="1"/>
          <p:nvPr/>
        </p:nvSpPr>
        <p:spPr>
          <a:xfrm>
            <a:off x="2497393" y="5461501"/>
            <a:ext cx="8721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Shows the features of scheme such as age limit, eligibility, required </a:t>
            </a:r>
          </a:p>
          <a:p>
            <a:r>
              <a:rPr lang="en-US" dirty="0"/>
              <a:t>documents , application process of scheme which was provided by chatbot </a:t>
            </a:r>
          </a:p>
          <a:p>
            <a:r>
              <a:rPr lang="en-US" dirty="0"/>
              <a:t>without including that particular scheme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89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D64A-80D5-3FE5-172A-F4EDAC6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Tools and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F379-CA7A-F475-7688-E769A80D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Python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The backend logic of the chatbot is written in Python.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NLTK (Natural Language Toolkit)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Used for natural language processing tasks such as tokenization and bag-of-words generation.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Pickle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A Python module used for serializing and deserializing Python objects, used here to load the machine learning model and word list.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JSON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Used to store and manage the intents and responses of the chatbot.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Machine Learning Model (Model V1.pkl)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Trained model used for intent classification, presumably created using libraries like scikit-learn.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D4F8-8A37-A631-7403-0D072A76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0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7825-0E5C-E0CB-73FC-C597F8D1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5352-B9DF-341B-A2B6-9BE56707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dirty="0" err="1"/>
              <a:t>Shomitro</a:t>
            </a:r>
            <a:r>
              <a:rPr lang="en-IN" dirty="0"/>
              <a:t> Kumar Ghosh, Md. </a:t>
            </a:r>
            <a:r>
              <a:rPr lang="en-IN" dirty="0" err="1"/>
              <a:t>Toheen</a:t>
            </a:r>
            <a:r>
              <a:rPr lang="en-IN" dirty="0"/>
              <a:t> Bhuiyan, Raihan Chowdhury, Md. Ismail </a:t>
            </a:r>
            <a:r>
              <a:rPr lang="en-IN" dirty="0" err="1"/>
              <a:t>Jabiullah</a:t>
            </a:r>
            <a:r>
              <a:rPr lang="en-IN" dirty="0"/>
              <a:t>, "A Chatbot-based e-Services for e-Government"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</a:t>
            </a:r>
            <a:r>
              <a:rPr lang="en-US" dirty="0"/>
              <a:t> Nadia Abbas, </a:t>
            </a:r>
            <a:r>
              <a:rPr lang="en-US" dirty="0" err="1"/>
              <a:t>Asbjorn</a:t>
            </a:r>
            <a:r>
              <a:rPr lang="en-US" dirty="0"/>
              <a:t> </a:t>
            </a:r>
            <a:r>
              <a:rPr lang="en-US" dirty="0" err="1"/>
              <a:t>Folstad</a:t>
            </a:r>
            <a:r>
              <a:rPr lang="en-US" dirty="0"/>
              <a:t>, Cato A. </a:t>
            </a:r>
            <a:r>
              <a:rPr lang="en-US" dirty="0" err="1"/>
              <a:t>Bjorkl</a:t>
            </a:r>
            <a:r>
              <a:rPr lang="en-US" dirty="0"/>
              <a:t> , "Chatbots as Part of Digital Government Service Provision – A User Perspective”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dirty="0"/>
              <a:t> Iqbal Hasan, Sam Rizvi, Sandeep Jain, Sakshi </a:t>
            </a:r>
            <a:r>
              <a:rPr lang="en-IN" dirty="0" err="1"/>
              <a:t>Huria</a:t>
            </a:r>
            <a:r>
              <a:rPr lang="en-IN" dirty="0"/>
              <a:t>, "The AI-enabled Chatbot Framework for Intelligent Citizen-Government Interaction for Delivery of Services".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A569-C162-AEDB-2591-9584DE4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3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66BAA5-85E7-E760-7B82-9B85A1F7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177344-3E74-27B0-D84A-B8E75B44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F74E3-2033-42FE-E511-9E31A27E3A4B}"/>
              </a:ext>
            </a:extLst>
          </p:cNvPr>
          <p:cNvSpPr txBox="1"/>
          <p:nvPr/>
        </p:nvSpPr>
        <p:spPr>
          <a:xfrm>
            <a:off x="2561303" y="1897627"/>
            <a:ext cx="852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8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4B94-0EFC-A245-86A8-BC5AB1A2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4052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339A-00FD-6AD7-6456-C3C74970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6C932-4F69-45D5-E91E-3FBA9CC934FF}"/>
              </a:ext>
            </a:extLst>
          </p:cNvPr>
          <p:cNvSpPr txBox="1">
            <a:spLocks/>
          </p:cNvSpPr>
          <p:nvPr/>
        </p:nvSpPr>
        <p:spPr>
          <a:xfrm>
            <a:off x="575187" y="1560154"/>
            <a:ext cx="11277600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D0D0D"/>
                </a:solidFill>
                <a:latin typeface="Söhne"/>
              </a:rPr>
              <a:t>In today's digital age, government schemes play a crucial role in providing assistance and benefits to citizens across various sectors. </a:t>
            </a:r>
          </a:p>
          <a:p>
            <a:pPr marL="342900" indent="-342900"/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342900" indent="-342900"/>
            <a:r>
              <a:rPr lang="en-US" dirty="0">
                <a:solidFill>
                  <a:srgbClr val="0D0D0D"/>
                </a:solidFill>
                <a:latin typeface="Söhne"/>
              </a:rPr>
              <a:t>However, accessing information about these schemes can often be challenging due to the complexity of government websites and the lack of user-friendly interfaces. 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/>
            <a:r>
              <a:rPr lang="en-US" dirty="0">
                <a:solidFill>
                  <a:srgbClr val="0D0D0D"/>
                </a:solidFill>
                <a:latin typeface="Söhne"/>
              </a:rPr>
              <a:t>The aim of this project is to address this issue by developing an intelligent chatbot that can efficiently provide information about government schemes to users in a conversational manner.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435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8403-E7FB-E67E-BA14-5AFFD552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1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26911-4E15-59FC-0286-0571083F8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18" y="1425677"/>
            <a:ext cx="10311581" cy="495545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A9D-5FC2-0F65-99AD-821FDCB7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C917-7C0B-3693-E141-D4D833E1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93"/>
            <a:ext cx="10515600" cy="1325563"/>
          </a:xfrm>
        </p:spPr>
        <p:txBody>
          <a:bodyPr/>
          <a:lstStyle/>
          <a:p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Literature Survey </a:t>
            </a:r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D1854A7-018B-61AF-D992-BF1F4B19E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178" y="2298806"/>
            <a:ext cx="9053345" cy="3011685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A541AC-3712-9FF2-E6CD-BE569B2B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5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553C-AA8F-6C27-B3C1-C9071118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737"/>
            <a:ext cx="10364451" cy="159617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D6C0AF-C40E-2238-EF7F-2CEC24388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4" t="12953" r="26359" b="16548"/>
          <a:stretch/>
        </p:blipFill>
        <p:spPr>
          <a:xfrm>
            <a:off x="1783035" y="1307690"/>
            <a:ext cx="8625930" cy="53290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3239A-7F41-5FA7-0A66-A1AA8571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E52C-259C-B361-CDED-B0437AB4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Module Description and algorithms planned to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CCDC-553D-D48B-A970-328F9CD7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he approach we used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doesn't explicitly mention a specific algorithm but it outlines a series of steps and methods commonly here: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 Bag-of-Words 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Description: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bag-of-words model is a fundamental technique used in natural language processing for text classification and analysis.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represents text data as numerical feature vectors, ignoring the sequence and structure of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Implementation: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Utilizing the nltk_utils.py module, the chatbot tokenizes user input and builds a bag-of-words representation.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bag-of-words is constructed using a predefined vocabulary 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all_words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obtained from the training data.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6D8-6DC3-E0D1-174C-BAC5777B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B6EC-7F8D-804B-9A26-FF8234A4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Module Description and algorithms planned to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17BE-502B-4C37-83B9-4F2E1994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2. Intent Classification: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Description: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Intent classification determines the purpose or meaning behind a user's input.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It assigns a predefined tag to the user's query, indicating the intended action or information sought.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Implementation: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chatbot employs a pre-trained machine learning model (loaded from "Model V1.pkl") for intent classification.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model predicts the intent tag based on the bag-of-words features extracted from the user input.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D30C9-3327-C250-1DCD-7121838C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3006-0D17-CB95-9DA4-36DE3CCA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Module Description and algorithms planned to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F467-7AE9-B0E0-E43C-BDECA4EA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 Context Management: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Description: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Context management enables the chatbot to maintain awareness of the conversation's state and history.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facilitates the handling of follow-up queries and ensures relevant responses.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Implementation: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chatbot stores contextual information, such as the last queried scheme, using a Python dictionary (context).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Context is updated based on user interactions, allowing for tailored responses and seamless conversation flow.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F0F77-091E-0BC3-0276-EFAC929B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8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EA03-3160-50DF-CF7F-6CFE80C8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Module Description and algorithms planned to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042B-4700-A5DC-B076-4BECCEC7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 Response Generation: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Description: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Response generation involves crafting appropriate replies based on the user's intent and context.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retrieves relevant information from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intents.json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 and formats responses for user consumption.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Implementation: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chatbot scans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intents.json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 to find matching patterns for the user's intent.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Responses are randomly selected from the corresponding intent's response options, ensuring variety and naturalness in interactions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E71F6-B13B-2514-7B1E-45490A61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1BBC-7FDC-4360-A62C-D1971D8E4EA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476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757</TotalTime>
  <Words>789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Söhne</vt:lpstr>
      <vt:lpstr>Tw Cen MT</vt:lpstr>
      <vt:lpstr>Droplet</vt:lpstr>
      <vt:lpstr>PowerPoint Presentation</vt:lpstr>
      <vt:lpstr>Problem statement</vt:lpstr>
      <vt:lpstr>Literature Survey </vt:lpstr>
      <vt:lpstr>Literature Survey </vt:lpstr>
      <vt:lpstr>Architecture Diagram</vt:lpstr>
      <vt:lpstr>Module Description and algorithms planned to use</vt:lpstr>
      <vt:lpstr>Module Description and algorithms planned to use</vt:lpstr>
      <vt:lpstr>Module Description and algorithms planned to use</vt:lpstr>
      <vt:lpstr>Module Description and algorithms planned to use</vt:lpstr>
      <vt:lpstr>Sample Screenshot 1.Basic questions </vt:lpstr>
      <vt:lpstr>2.List of Schemes</vt:lpstr>
      <vt:lpstr>3.Description of Schemes</vt:lpstr>
      <vt:lpstr>4.Scheme details</vt:lpstr>
      <vt:lpstr>Tools and Technologies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 S</dc:creator>
  <cp:lastModifiedBy>ABINAYA S</cp:lastModifiedBy>
  <cp:revision>2</cp:revision>
  <dcterms:created xsi:type="dcterms:W3CDTF">2024-04-28T08:29:33Z</dcterms:created>
  <dcterms:modified xsi:type="dcterms:W3CDTF">2024-05-09T04:00:14Z</dcterms:modified>
</cp:coreProperties>
</file>