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2" autoAdjust="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7809-9532-4308-B2AC-B48865162803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F236A609-3913-4405-A621-52605D94400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7809-9532-4308-B2AC-B48865162803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A609-3913-4405-A621-52605D94400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7809-9532-4308-B2AC-B48865162803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A609-3913-4405-A621-52605D94400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7809-9532-4308-B2AC-B48865162803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F236A609-3913-4405-A621-52605D94400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7809-9532-4308-B2AC-B48865162803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A609-3913-4405-A621-52605D94400D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7809-9532-4308-B2AC-B48865162803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A609-3913-4405-A621-52605D94400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7809-9532-4308-B2AC-B48865162803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F236A609-3913-4405-A621-52605D94400D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7809-9532-4308-B2AC-B48865162803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A609-3913-4405-A621-52605D94400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7809-9532-4308-B2AC-B48865162803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A609-3913-4405-A621-52605D94400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7809-9532-4308-B2AC-B48865162803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A609-3913-4405-A621-52605D94400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7809-9532-4308-B2AC-B48865162803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A609-3913-4405-A621-52605D94400D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E1187809-9532-4308-B2AC-B48865162803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F236A609-3913-4405-A621-52605D94400D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124744"/>
            <a:ext cx="8458200" cy="1222375"/>
          </a:xfrm>
        </p:spPr>
        <p:txBody>
          <a:bodyPr>
            <a:normAutofit/>
          </a:bodyPr>
          <a:lstStyle/>
          <a:p>
            <a:r>
              <a:rPr lang="en-US" sz="5400" dirty="0" smtClean="0"/>
              <a:t>KEYLOGGER &amp; SECURITY</a:t>
            </a:r>
            <a:endParaRPr lang="en-IN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51920" y="3717032"/>
            <a:ext cx="6912768" cy="914400"/>
          </a:xfrm>
        </p:spPr>
        <p:txBody>
          <a:bodyPr>
            <a:normAutofit fontScale="77500" lnSpcReduction="20000"/>
          </a:bodyPr>
          <a:lstStyle/>
          <a:p>
            <a:r>
              <a:rPr lang="en-US" sz="1800" dirty="0" smtClean="0">
                <a:latin typeface="+mj-lt"/>
              </a:rPr>
              <a:t>PRESENTED </a:t>
            </a:r>
            <a:r>
              <a:rPr lang="en-US" sz="1800" dirty="0">
                <a:latin typeface="+mj-lt"/>
              </a:rPr>
              <a:t>BY:  </a:t>
            </a:r>
          </a:p>
          <a:p>
            <a:r>
              <a:rPr lang="en-US" sz="1800" dirty="0">
                <a:latin typeface="+mj-lt"/>
              </a:rPr>
              <a:t>ABINAYA R (AU810621104001)</a:t>
            </a:r>
          </a:p>
          <a:p>
            <a:r>
              <a:rPr lang="en-US" sz="1800" dirty="0">
                <a:latin typeface="+mj-lt"/>
              </a:rPr>
              <a:t>COMPUTER SCIENCE AND ENGINNERING</a:t>
            </a:r>
          </a:p>
          <a:p>
            <a:r>
              <a:rPr lang="en-US" sz="1800" dirty="0">
                <a:latin typeface="+mj-lt"/>
              </a:rPr>
              <a:t>DR.NAVALAR NEDUNCHEZHIYAN COLLEGE OF </a:t>
            </a:r>
            <a:r>
              <a:rPr lang="en-US" sz="1800" dirty="0" smtClean="0">
                <a:latin typeface="+mj-lt"/>
              </a:rPr>
              <a:t>ENGINNERING                       </a:t>
            </a:r>
            <a:endParaRPr lang="en-IN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9362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REFERENCES: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err="1" smtClean="0">
                <a:latin typeface="+mj-lt"/>
              </a:rPr>
              <a:t>Dulaney</a:t>
            </a:r>
            <a:r>
              <a:rPr lang="en-IN" sz="2800" dirty="0" smtClean="0">
                <a:latin typeface="+mj-lt"/>
              </a:rPr>
              <a:t>, </a:t>
            </a:r>
            <a:r>
              <a:rPr lang="en-IN" sz="2800" dirty="0">
                <a:latin typeface="+mj-lt"/>
              </a:rPr>
              <a:t>E., &amp; Landry, G. (2014). </a:t>
            </a:r>
            <a:r>
              <a:rPr lang="en-IN" sz="2800" dirty="0" err="1">
                <a:latin typeface="+mj-lt"/>
              </a:rPr>
              <a:t>CompTIA</a:t>
            </a:r>
            <a:r>
              <a:rPr lang="en-IN" sz="2800" dirty="0">
                <a:latin typeface="+mj-lt"/>
              </a:rPr>
              <a:t> Security+ Study Guide: Exam SY0-401 (6th ed.). Wiley.</a:t>
            </a:r>
          </a:p>
          <a:p>
            <a:r>
              <a:rPr lang="en-IN" sz="2800" dirty="0">
                <a:latin typeface="+mj-lt"/>
              </a:rPr>
              <a:t>Northcutt, S., Novak, J., &amp; McLachlan, J. (2003). Network Intrusion Detection: An Analyst's Handbook. New Riders.</a:t>
            </a:r>
          </a:p>
          <a:p>
            <a:r>
              <a:rPr lang="en-IN" sz="2800" dirty="0">
                <a:latin typeface="+mj-lt"/>
              </a:rPr>
              <a:t>Yom, Y. (2019). Computer Forensics: Investigating Network Intrusions and Cybercrime. CRC Press.</a:t>
            </a:r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3423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5776" y="2996952"/>
            <a:ext cx="5638400" cy="1584176"/>
          </a:xfrm>
        </p:spPr>
        <p:txBody>
          <a:bodyPr/>
          <a:lstStyle/>
          <a:p>
            <a:r>
              <a:rPr lang="en-US" dirty="0" smtClean="0"/>
              <a:t>THANKING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4184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2"/>
                </a:solidFill>
              </a:rPr>
              <a:t>OUTLINE:</a:t>
            </a:r>
            <a:endParaRPr lang="en-IN" sz="48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INTRODUCTION TO KEYLOGGERS</a:t>
            </a:r>
          </a:p>
          <a:p>
            <a:r>
              <a:rPr lang="en-US" sz="2400" dirty="0" smtClean="0"/>
              <a:t>TYPES OF KEYLOGGERS</a:t>
            </a:r>
          </a:p>
          <a:p>
            <a:r>
              <a:rPr lang="en-US" sz="2400" dirty="0" smtClean="0"/>
              <a:t>KEYLOGGERS ATTACK</a:t>
            </a:r>
          </a:p>
          <a:p>
            <a:r>
              <a:rPr lang="en-US" sz="2400" dirty="0" smtClean="0"/>
              <a:t>IMPLEMENTATION</a:t>
            </a:r>
          </a:p>
          <a:p>
            <a:r>
              <a:rPr lang="en-US" sz="2400" dirty="0" smtClean="0"/>
              <a:t>RESULT(OUTPUT IMAGE)</a:t>
            </a:r>
          </a:p>
          <a:p>
            <a:r>
              <a:rPr lang="en-US" sz="2400" dirty="0" smtClean="0"/>
              <a:t>CONCLUSION</a:t>
            </a:r>
          </a:p>
          <a:p>
            <a:r>
              <a:rPr lang="en-US" sz="2400" dirty="0" smtClean="0"/>
              <a:t>FUTURE SCOPE</a:t>
            </a:r>
          </a:p>
          <a:p>
            <a:r>
              <a:rPr lang="en-US" sz="2400" dirty="0" smtClean="0"/>
              <a:t>REFERENCES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47570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079" y="704088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INTRODUTION TO KEYLOGGERS: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dirty="0">
                <a:latin typeface="+mj-lt"/>
              </a:rPr>
              <a:t>Definition of a </a:t>
            </a:r>
            <a:r>
              <a:rPr lang="en-US" sz="3000" dirty="0" err="1" smtClean="0">
                <a:latin typeface="+mj-lt"/>
              </a:rPr>
              <a:t>Keyloggers</a:t>
            </a:r>
            <a:r>
              <a:rPr lang="en-US" sz="3000" dirty="0" smtClean="0">
                <a:latin typeface="+mj-lt"/>
              </a:rPr>
              <a:t>: </a:t>
            </a:r>
          </a:p>
          <a:p>
            <a:pPr marL="0" indent="0">
              <a:buNone/>
            </a:pPr>
            <a:r>
              <a:rPr lang="en-US" sz="3000" dirty="0">
                <a:latin typeface="+mj-lt"/>
              </a:rPr>
              <a:t> </a:t>
            </a:r>
            <a:r>
              <a:rPr lang="en-US" sz="3000" dirty="0" smtClean="0">
                <a:latin typeface="+mj-lt"/>
              </a:rPr>
              <a:t>          A </a:t>
            </a:r>
            <a:r>
              <a:rPr lang="en-US" sz="3000" dirty="0">
                <a:latin typeface="+mj-lt"/>
              </a:rPr>
              <a:t>type of software or hardware device that records keystrokes typed on a computer or mobile device.</a:t>
            </a:r>
          </a:p>
          <a:p>
            <a:r>
              <a:rPr lang="en-US" sz="3000" dirty="0">
                <a:latin typeface="+mj-lt"/>
              </a:rPr>
              <a:t>Purpose of </a:t>
            </a:r>
            <a:r>
              <a:rPr lang="en-US" sz="3000" dirty="0" err="1" smtClean="0">
                <a:latin typeface="+mj-lt"/>
              </a:rPr>
              <a:t>Keyloggers</a:t>
            </a:r>
            <a:r>
              <a:rPr lang="en-US" sz="3000" dirty="0" smtClean="0">
                <a:latin typeface="+mj-lt"/>
              </a:rPr>
              <a:t>:</a:t>
            </a:r>
          </a:p>
          <a:p>
            <a:pPr marL="0" indent="0">
              <a:buNone/>
            </a:pPr>
            <a:r>
              <a:rPr lang="en-US" sz="3000" dirty="0">
                <a:latin typeface="+mj-lt"/>
              </a:rPr>
              <a:t> </a:t>
            </a:r>
            <a:r>
              <a:rPr lang="en-US" sz="3000" dirty="0" smtClean="0">
                <a:latin typeface="+mj-lt"/>
              </a:rPr>
              <a:t>          </a:t>
            </a:r>
            <a:r>
              <a:rPr lang="en-US" sz="3000" dirty="0">
                <a:latin typeface="+mj-lt"/>
              </a:rPr>
              <a:t>Initially designed for legitimate purposes such as monitoring employee productivity or parental control, but can also be used for malicious intent</a:t>
            </a:r>
            <a:r>
              <a:rPr lang="en-US" sz="3200" dirty="0">
                <a:latin typeface="+mj-lt"/>
              </a:rPr>
              <a:t>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433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TYPES OF KEYLOGGERS: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dirty="0"/>
              <a:t>Software </a:t>
            </a:r>
            <a:r>
              <a:rPr lang="en-US" sz="3000" dirty="0" err="1" smtClean="0"/>
              <a:t>Keyloggers</a:t>
            </a:r>
            <a:r>
              <a:rPr lang="en-US" sz="3000" dirty="0" smtClean="0"/>
              <a:t> : </a:t>
            </a:r>
          </a:p>
          <a:p>
            <a:pPr marL="0" indent="0">
              <a:buNone/>
            </a:pPr>
            <a:r>
              <a:rPr lang="en-US" sz="3000" dirty="0"/>
              <a:t> </a:t>
            </a:r>
            <a:r>
              <a:rPr lang="en-US" sz="3000" dirty="0" smtClean="0"/>
              <a:t>             Installed </a:t>
            </a:r>
            <a:r>
              <a:rPr lang="en-US" sz="3000" dirty="0"/>
              <a:t>as a program on the device and run in the background, capturing keystrokes without the user's knowledge.</a:t>
            </a:r>
          </a:p>
          <a:p>
            <a:r>
              <a:rPr lang="en-US" sz="3000" dirty="0"/>
              <a:t>Hardware </a:t>
            </a:r>
            <a:r>
              <a:rPr lang="en-US" sz="3000" dirty="0" err="1" smtClean="0"/>
              <a:t>Keyloggers</a:t>
            </a:r>
            <a:r>
              <a:rPr lang="en-US" sz="3000" dirty="0" smtClean="0"/>
              <a:t> :</a:t>
            </a:r>
          </a:p>
          <a:p>
            <a:pPr marL="0" indent="0">
              <a:buNone/>
            </a:pPr>
            <a:r>
              <a:rPr lang="en-US" sz="3000" dirty="0"/>
              <a:t> </a:t>
            </a:r>
            <a:r>
              <a:rPr lang="en-US" sz="3000" dirty="0" smtClean="0"/>
              <a:t>             </a:t>
            </a:r>
            <a:r>
              <a:rPr lang="en-US" sz="3000" dirty="0"/>
              <a:t>Physical devices inserted between the keyboard and computer or attached externally, intercepting keystrokes before they reach the computer.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4648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KEYLOGGERS ATTACKS: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000" dirty="0">
                <a:latin typeface="+mj-lt"/>
              </a:rPr>
              <a:t>Security Software: Install reputable antivirus and anti-malware programs to detect and remove </a:t>
            </a:r>
            <a:r>
              <a:rPr lang="en-US" sz="3000" dirty="0" err="1">
                <a:latin typeface="+mj-lt"/>
              </a:rPr>
              <a:t>keyloggers</a:t>
            </a:r>
            <a:r>
              <a:rPr lang="en-US" sz="3000" dirty="0">
                <a:latin typeface="+mj-lt"/>
              </a:rPr>
              <a:t>.</a:t>
            </a:r>
          </a:p>
          <a:p>
            <a:r>
              <a:rPr lang="en-US" sz="3000" dirty="0">
                <a:latin typeface="+mj-lt"/>
              </a:rPr>
              <a:t>Secure Passwords: Use strong, unique passwords for each account and consider using a password manager.</a:t>
            </a:r>
          </a:p>
          <a:p>
            <a:r>
              <a:rPr lang="en-US" sz="3000" dirty="0">
                <a:latin typeface="+mj-lt"/>
              </a:rPr>
              <a:t>Vigilance: Be cautious of suspicious emails, websites, and downloads that may contain </a:t>
            </a:r>
            <a:r>
              <a:rPr lang="en-US" sz="3000" dirty="0" err="1">
                <a:latin typeface="+mj-lt"/>
              </a:rPr>
              <a:t>keyloggers</a:t>
            </a:r>
            <a:r>
              <a:rPr lang="en-US" sz="3000" dirty="0">
                <a:latin typeface="+mj-lt"/>
              </a:rPr>
              <a:t>.</a:t>
            </a:r>
          </a:p>
          <a:p>
            <a:r>
              <a:rPr lang="en-US" sz="3000" dirty="0">
                <a:latin typeface="+mj-lt"/>
              </a:rPr>
              <a:t>Regular Updates: Keep software and operating systems up to date with the latest security patches</a:t>
            </a:r>
            <a:r>
              <a:rPr lang="en-US" dirty="0">
                <a:latin typeface="+mj-lt"/>
              </a:rPr>
              <a:t>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0332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IMPLEMENTATION:</a:t>
            </a:r>
            <a:endParaRPr lang="en-IN" sz="4800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36DD044F-12AC-75E9-6D86-FBBE3207F9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04800" y="2783681"/>
            <a:ext cx="4191000" cy="2357437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655524F2-E0DC-4687-8F18-A2804A903C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8200" y="2740819"/>
            <a:ext cx="4343400" cy="244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920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OUTPUT:</a:t>
            </a:r>
            <a:endParaRPr lang="en-IN" sz="4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BB7BECC7-0F40-2927-A0B2-9F74C66C168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04800" y="2783681"/>
            <a:ext cx="4191000" cy="2357437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7CADE12A-8879-90E3-C0FC-C2CD1C02581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8200" y="2740819"/>
            <a:ext cx="4343400" cy="244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42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CONCLUSION: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Keyloggers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are a significant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cybersecurity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+mj-lt"/>
                <a:cs typeface="Times New Roman" panose="02020603050405020304" pitchFamily="18" charset="0"/>
              </a:rPr>
              <a:t>threat 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that can compromise sensitive information and lead to financial and identity theft.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cs typeface="Times New Roman" panose="02020603050405020304" pitchFamily="18" charset="0"/>
              </a:rPr>
              <a:t>They can be installed through various methods, including malicious software downloads, phishing emails, and infected USB drives.</a:t>
            </a:r>
          </a:p>
          <a:p>
            <a:r>
              <a:rPr lang="en-US" sz="2800" dirty="0">
                <a:latin typeface="+mj-lt"/>
                <a:cs typeface="Times New Roman" panose="02020603050405020304" pitchFamily="18" charset="0"/>
              </a:rPr>
              <a:t>Educating users about the dangers of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keyloggers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and promoting safe online practices is essential in preventing attacks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9562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FUTURE SCOPE: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+mj-lt"/>
                <a:cs typeface="Times New Roman" panose="02020603050405020304" pitchFamily="18" charset="0"/>
              </a:rPr>
              <a:t>Enhanced Security </a:t>
            </a:r>
            <a:r>
              <a:rPr lang="en-US" sz="2800" b="1" dirty="0" smtClean="0">
                <a:latin typeface="+mj-lt"/>
                <a:cs typeface="Times New Roman" panose="02020603050405020304" pitchFamily="18" charset="0"/>
              </a:rPr>
              <a:t>Features:</a:t>
            </a:r>
            <a:endParaRPr lang="en-US" sz="2800" b="1" dirty="0">
              <a:latin typeface="+mj-lt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+mj-lt"/>
                <a:cs typeface="Times New Roman" panose="02020603050405020304" pitchFamily="18" charset="0"/>
              </a:rPr>
              <a:t>	Further development can focus on incorporating advanced security features to detect and prevent evolving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keylogger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techniques.</a:t>
            </a:r>
          </a:p>
          <a:p>
            <a:pPr marL="0" indent="0">
              <a:buNone/>
            </a:pPr>
            <a:r>
              <a:rPr lang="en-US" sz="2800" b="1" dirty="0">
                <a:latin typeface="+mj-lt"/>
                <a:cs typeface="Times New Roman" panose="02020603050405020304" pitchFamily="18" charset="0"/>
              </a:rPr>
              <a:t>Machine Learning </a:t>
            </a:r>
            <a:r>
              <a:rPr lang="en-US" sz="2800" b="1" dirty="0" smtClean="0">
                <a:latin typeface="+mj-lt"/>
                <a:cs typeface="Times New Roman" panose="02020603050405020304" pitchFamily="18" charset="0"/>
              </a:rPr>
              <a:t>Algorithms:</a:t>
            </a:r>
            <a:endParaRPr lang="en-US" sz="2800" b="1" dirty="0">
              <a:latin typeface="+mj-lt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+mj-lt"/>
                <a:cs typeface="Times New Roman" panose="02020603050405020304" pitchFamily="18" charset="0"/>
              </a:rPr>
              <a:t>	Machine learning algorithms can be utilized to continuously learn and adapt to new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keylogger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techniques, making it more difficult for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keyloggers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to evade detection</a:t>
            </a:r>
            <a:r>
              <a:rPr lang="en-US" sz="2400" dirty="0">
                <a:latin typeface="+mj-lt"/>
              </a:rPr>
              <a:t>.</a:t>
            </a:r>
          </a:p>
          <a:p>
            <a:endParaRPr lang="en-I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1541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68</TotalTime>
  <Words>363</Words>
  <Application>Microsoft Office PowerPoint</Application>
  <PresentationFormat>On-screen Show (4:3)</PresentationFormat>
  <Paragraphs>49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Trek</vt:lpstr>
      <vt:lpstr>KEYLOGGER &amp; SECURITY</vt:lpstr>
      <vt:lpstr>OUTLINE:</vt:lpstr>
      <vt:lpstr>INTRODUTION TO KEYLOGGERS:</vt:lpstr>
      <vt:lpstr>TYPES OF KEYLOGGERS:</vt:lpstr>
      <vt:lpstr>KEYLOGGERS ATTACKS:</vt:lpstr>
      <vt:lpstr>IMPLEMENTATION:</vt:lpstr>
      <vt:lpstr>OUTPUT:</vt:lpstr>
      <vt:lpstr>CONCLUSION:</vt:lpstr>
      <vt:lpstr>FUTURE SCOPE:</vt:lpstr>
      <vt:lpstr>REFERENCES:</vt:lpstr>
      <vt:lpstr>THANKING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KEYLOGGER &amp; SECURITY</dc:title>
  <dc:creator>DELL</dc:creator>
  <cp:lastModifiedBy>DELL</cp:lastModifiedBy>
  <cp:revision>7</cp:revision>
  <dcterms:created xsi:type="dcterms:W3CDTF">2024-04-04T05:54:04Z</dcterms:created>
  <dcterms:modified xsi:type="dcterms:W3CDTF">2024-04-04T07:02:08Z</dcterms:modified>
</cp:coreProperties>
</file>