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705" r:id="rId1"/>
  </p:sldMasterIdLst>
  <p:notesMasterIdLst>
    <p:notesMasterId r:id="rId2"/>
  </p:notesMasterIdLst>
  <p:sldIdLst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"/>
          <c:y val="0.3216768737241178"/>
          <c:w val="0.15987100049416542"/>
          <c:h val="0.4995607319918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9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0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4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5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06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7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7"/>
          <p:cNvSpPr txBox="1">
            <a:spLocks noGrp="1"/>
          </p:cNvSpPr>
          <p:nvPr>
            <p:ph type="ctrTitle"/>
          </p:nvPr>
        </p:nvSpPr>
        <p:spPr>
          <a:xfrm>
            <a:off x="-1927399" y="349252"/>
            <a:ext cx="11201401" cy="2416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dirty="0" lang="en-US" spc="15"/>
              <a:t/>
            </a:r>
            <a:br>
              <a:rPr dirty="0" lang="en-US" spc="15"/>
            </a:br>
            <a:endParaRPr dirty="0" spc="15"/>
          </a:p>
        </p:txBody>
      </p:sp>
      <p:sp>
        <p:nvSpPr>
          <p:cNvPr id="1048612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13" name="TextBox 13"/>
          <p:cNvSpPr txBox="1"/>
          <p:nvPr/>
        </p:nvSpPr>
        <p:spPr>
          <a:xfrm>
            <a:off x="914400" y="3053161"/>
            <a:ext cx="10844212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</a:t>
            </a:r>
            <a:r>
              <a:rPr dirty="0" sz="2400" lang="en-US" smtClean="0"/>
              <a:t>: </a:t>
            </a:r>
            <a:r>
              <a:rPr dirty="0" sz="2400" lang="en-US" smtClean="0"/>
              <a:t>ABINAYA.S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/>
              <a:t>NO		</a:t>
            </a:r>
            <a:r>
              <a:rPr dirty="0" sz="2400" lang="en-US" smtClean="0"/>
              <a:t>: </a:t>
            </a:r>
            <a:r>
              <a:rPr dirty="0" sz="2400" lang="en-US" smtClean="0"/>
              <a:t>312217977</a:t>
            </a:r>
            <a:r>
              <a:rPr dirty="0" sz="2400" lang="en-US"/>
              <a:t>		</a:t>
            </a:r>
          </a:p>
          <a:p>
            <a:r>
              <a:rPr dirty="0" sz="2400" lang="en-US"/>
              <a:t>DEPARTMENT		</a:t>
            </a:r>
            <a:r>
              <a:rPr dirty="0" sz="2400" lang="en-US" smtClean="0"/>
              <a:t>: </a:t>
            </a:r>
            <a:r>
              <a:rPr dirty="0" sz="2400" lang="en-US" err="1" smtClean="0"/>
              <a:t>B.Com</a:t>
            </a:r>
            <a:r>
              <a:rPr dirty="0" sz="2400" lang="en-US" smtClean="0"/>
              <a:t> </a:t>
            </a:r>
            <a:r>
              <a:rPr dirty="0" sz="2400" lang="en-US"/>
              <a:t>(General)</a:t>
            </a:r>
          </a:p>
          <a:p>
            <a:r>
              <a:rPr dirty="0" sz="2400" lang="en-US"/>
              <a:t>COLLEGE		</a:t>
            </a:r>
            <a:r>
              <a:rPr dirty="0" sz="2400" lang="en-US" smtClean="0"/>
              <a:t>: St</a:t>
            </a:r>
            <a:r>
              <a:rPr dirty="0" sz="2400" lang="en-US"/>
              <a:t>. Anne’s Arts And Science College</a:t>
            </a:r>
          </a:p>
          <a:p>
            <a:r>
              <a:rPr dirty="0" sz="2400" lang="en-US"/>
              <a:t>NM ID(username)     </a:t>
            </a:r>
            <a:r>
              <a:rPr dirty="0" sz="2400" lang="en-US" smtClean="0"/>
              <a:t>: </a:t>
            </a:r>
            <a:r>
              <a:rPr dirty="0" sz="2400" lang="en-US" smtClean="0"/>
              <a:t>70E4A8B314B644F9E7444FAE5C9DBD5</a:t>
            </a:r>
            <a:r>
              <a:rPr dirty="0" sz="2400" lang="en-US"/>
              <a:t>			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The modelling in this employee performance analysis project includes the following:</a:t>
            </a:r>
            <a:endParaRPr dirty="0" lang="en-IN"/>
          </a:p>
          <a:p>
            <a:pPr indent="0" lvl="1" marL="400050">
              <a:buNone/>
            </a:pPr>
            <a:r>
              <a:rPr dirty="0" sz="1800" lang="en-US"/>
              <a:t>*Data collection</a:t>
            </a:r>
          </a:p>
          <a:p>
            <a:pPr indent="0" lvl="1" marL="400050">
              <a:buNone/>
            </a:pPr>
            <a:r>
              <a:rPr dirty="0" sz="1800" lang="en-US"/>
              <a:t>*Data cleaning</a:t>
            </a:r>
          </a:p>
          <a:p>
            <a:pPr indent="0" lvl="1" marL="400050">
              <a:buNone/>
            </a:pPr>
            <a:r>
              <a:rPr dirty="0" sz="1800" lang="en-US"/>
              <a:t>*Results</a:t>
            </a:r>
          </a:p>
          <a:p>
            <a:pPr indent="0" lvl="1" marL="400050">
              <a:buNone/>
            </a:pPr>
            <a:r>
              <a:rPr dirty="0" sz="1800" lang="en-US"/>
              <a:t>*Pivot table</a:t>
            </a:r>
          </a:p>
          <a:p>
            <a:pPr indent="0" lvl="1" marL="400050">
              <a:buNone/>
            </a:pPr>
            <a:r>
              <a:rPr dirty="0" sz="1800" lang="en-US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pc="-4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pc="-40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b="1" dirty="0" sz="480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dirty="0" sz="4250" spc="5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dirty="0" sz="425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4250" spc="-37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37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6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dirty="0" lang="en-IN"/>
          </a:p>
        </p:txBody>
      </p:sp>
      <p:sp>
        <p:nvSpPr>
          <p:cNvPr id="1048627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p>
            <a:pPr indent="0" marL="0">
              <a:buNone/>
            </a:pPr>
            <a:r>
              <a:rPr dirty="0" lang="en-US"/>
              <a:t>The Dataset overview of an employee, contains the information about employees in a company.</a:t>
            </a:r>
            <a:endParaRPr dirty="0" lang="en-IN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dirty="0" sz="4250" lang="en-US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12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TextBox 10"/>
          <p:cNvSpPr txBox="1"/>
          <p:nvPr/>
        </p:nvSpPr>
        <p:spPr>
          <a:xfrm>
            <a:off x="990600" y="2133600"/>
            <a:ext cx="6248400" cy="2308324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200" spc="-2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2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3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200" spc="-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2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200" spc="-2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2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b="1" dirty="0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The end users in employee performance analysis include:</a:t>
            </a:r>
          </a:p>
          <a:p>
            <a:pPr indent="0" marL="0">
              <a:buNone/>
            </a:pPr>
            <a:r>
              <a:rPr dirty="0" lang="en-US"/>
              <a:t>	1. Human Resource management professionals.</a:t>
            </a:r>
          </a:p>
          <a:p>
            <a:pPr indent="0" marL="0">
              <a:buNone/>
            </a:pPr>
            <a:r>
              <a:rPr dirty="0" lang="en-US"/>
              <a:t>	2. Data Analysts.</a:t>
            </a:r>
          </a:p>
          <a:p>
            <a:pPr indent="0" marL="0">
              <a:buNone/>
            </a:pPr>
            <a:r>
              <a:rPr dirty="0" lang="en-US"/>
              <a:t>	3. Team Leaders.</a:t>
            </a:r>
          </a:p>
          <a:p>
            <a:pPr indent="0" marL="0">
              <a:buNone/>
            </a:pPr>
            <a:r>
              <a:rPr dirty="0" lang="en-US"/>
              <a:t>	</a:t>
            </a:r>
            <a:endParaRPr dirty="0" lang="en-IN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 spc="-3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600" spc="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6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295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600" spc="-6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4864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dirty="0" sz="2400" lang="en-US"/>
              <a:t>*Filtering- purpose to fill the missing values.</a:t>
            </a:r>
          </a:p>
          <a:p>
            <a:r>
              <a:rPr dirty="0" sz="2400" lang="en-US"/>
              <a:t>*Conditional formatting- blank values.</a:t>
            </a:r>
          </a:p>
          <a:p>
            <a:r>
              <a:rPr dirty="0" sz="2400" lang="en-US"/>
              <a:t>*Using- Pivot table and chart.</a:t>
            </a:r>
          </a:p>
        </p:txBody>
      </p:sp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dirty="0" sz="1900" lang="en-US"/>
              <a:t>Employee data set- </a:t>
            </a:r>
            <a:r>
              <a:rPr dirty="0" sz="1900" lang="en-US" err="1"/>
              <a:t>Kaggle</a:t>
            </a:r>
            <a:endParaRPr dirty="0" sz="1900" lang="en-IN"/>
          </a:p>
          <a:p>
            <a:r>
              <a:rPr dirty="0" sz="1900" lang="en-IN"/>
              <a:t>There are </a:t>
            </a:r>
            <a:r>
              <a:rPr dirty="0" sz="1900" lang="en-US"/>
              <a:t>26 features</a:t>
            </a:r>
            <a:endParaRPr dirty="0" sz="1900" lang="en-IN"/>
          </a:p>
          <a:p>
            <a:r>
              <a:rPr dirty="0" sz="1900" lang="en-IN"/>
              <a:t>The important ten features are,</a:t>
            </a:r>
          </a:p>
          <a:p>
            <a:pPr lvl="1"/>
            <a:r>
              <a:rPr dirty="0" sz="1900" lang="en-IN"/>
              <a:t>Employment ID</a:t>
            </a:r>
          </a:p>
          <a:p>
            <a:pPr lvl="1"/>
            <a:r>
              <a:rPr dirty="0" sz="1900" lang="en-IN"/>
              <a:t>First name</a:t>
            </a:r>
          </a:p>
          <a:p>
            <a:pPr lvl="1"/>
            <a:r>
              <a:rPr dirty="0" sz="1900" lang="en-IN"/>
              <a:t>Last name</a:t>
            </a:r>
          </a:p>
          <a:p>
            <a:pPr lvl="1"/>
            <a:r>
              <a:rPr dirty="0" sz="1900" lang="en-IN"/>
              <a:t>Gender</a:t>
            </a:r>
          </a:p>
          <a:p>
            <a:pPr lvl="1"/>
            <a:r>
              <a:rPr dirty="0" sz="1900" lang="en-IN"/>
              <a:t>Employee status</a:t>
            </a:r>
          </a:p>
          <a:p>
            <a:pPr lvl="1"/>
            <a:r>
              <a:rPr dirty="0" sz="1900" lang="en-IN"/>
              <a:t>Employee type</a:t>
            </a:r>
          </a:p>
          <a:p>
            <a:pPr lvl="1"/>
            <a:r>
              <a:rPr dirty="0" sz="1900" lang="en-IN"/>
              <a:t>Employee classification</a:t>
            </a:r>
          </a:p>
          <a:p>
            <a:pPr lvl="1"/>
            <a:r>
              <a:rPr dirty="0" sz="1900" lang="en-IN"/>
              <a:t>Performance score</a:t>
            </a:r>
          </a:p>
          <a:p>
            <a:pPr lvl="1"/>
            <a:r>
              <a:rPr dirty="0" sz="1900" lang="en-IN"/>
              <a:t>Current employee ratings</a:t>
            </a:r>
          </a:p>
          <a:p>
            <a:pPr lvl="1"/>
            <a:r>
              <a:rPr dirty="0" sz="1900" lang="en-IN"/>
              <a:t>Business units</a:t>
            </a:r>
          </a:p>
          <a:p>
            <a:pPr indent="0" lvl="1" marL="400050">
              <a:buNone/>
            </a:pP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lang="en-US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dirty="0" sz="4250" lang="en-US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8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dirty="0" sz="425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2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3200" lang="en-IN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SAASC LIBRARY</cp:lastModifiedBy>
  <dcterms:created xsi:type="dcterms:W3CDTF">2024-03-29T04:07:22Z</dcterms:created>
  <dcterms:modified xsi:type="dcterms:W3CDTF">2024-09-09T04:53:09Z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fb0b407e4a284a339e899bdfa021e389</vt:lpwstr>
  </property>
</Properties>
</file>