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24"/>
  </p:notesMasterIdLst>
  <p:sldIdLst>
    <p:sldId id="259" r:id="rId3"/>
    <p:sldId id="258" r:id="rId4"/>
    <p:sldId id="260" r:id="rId5"/>
    <p:sldId id="261" r:id="rId6"/>
    <p:sldId id="277" r:id="rId7"/>
    <p:sldId id="278" r:id="rId8"/>
    <p:sldId id="290" r:id="rId9"/>
    <p:sldId id="264" r:id="rId10"/>
    <p:sldId id="291" r:id="rId11"/>
    <p:sldId id="265" r:id="rId12"/>
    <p:sldId id="287" r:id="rId13"/>
    <p:sldId id="273" r:id="rId14"/>
    <p:sldId id="282" r:id="rId15"/>
    <p:sldId id="283" r:id="rId16"/>
    <p:sldId id="284" r:id="rId17"/>
    <p:sldId id="285" r:id="rId18"/>
    <p:sldId id="288" r:id="rId19"/>
    <p:sldId id="289" r:id="rId20"/>
    <p:sldId id="275" r:id="rId21"/>
    <p:sldId id="276" r:id="rId22"/>
    <p:sldId id="27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D99A50-266A-4941-AF2A-594DBB7BFE92}" v="14" dt="2025-05-12T17:00:00.3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shmitha Saravanan" userId="4c3858fc6fad061f" providerId="LiveId" clId="{96D99A50-266A-4941-AF2A-594DBB7BFE92}"/>
    <pc:docChg chg="undo custSel modSld">
      <pc:chgData name="sushmitha Saravanan" userId="4c3858fc6fad061f" providerId="LiveId" clId="{96D99A50-266A-4941-AF2A-594DBB7BFE92}" dt="2025-05-12T17:08:34.523" v="320" actId="1076"/>
      <pc:docMkLst>
        <pc:docMk/>
      </pc:docMkLst>
      <pc:sldChg chg="modSp mod">
        <pc:chgData name="sushmitha Saravanan" userId="4c3858fc6fad061f" providerId="LiveId" clId="{96D99A50-266A-4941-AF2A-594DBB7BFE92}" dt="2025-05-12T17:01:22.252" v="282" actId="14100"/>
        <pc:sldMkLst>
          <pc:docMk/>
          <pc:sldMk cId="1508619164" sldId="258"/>
        </pc:sldMkLst>
        <pc:spChg chg="mod">
          <ac:chgData name="sushmitha Saravanan" userId="4c3858fc6fad061f" providerId="LiveId" clId="{96D99A50-266A-4941-AF2A-594DBB7BFE92}" dt="2025-05-12T17:01:22.252" v="282" actId="14100"/>
          <ac:spMkLst>
            <pc:docMk/>
            <pc:sldMk cId="1508619164" sldId="258"/>
            <ac:spMk id="10" creationId="{FEC1F9EB-D264-0699-E26D-059B872C6946}"/>
          </ac:spMkLst>
        </pc:spChg>
        <pc:picChg chg="mod">
          <ac:chgData name="sushmitha Saravanan" userId="4c3858fc6fad061f" providerId="LiveId" clId="{96D99A50-266A-4941-AF2A-594DBB7BFE92}" dt="2025-05-12T16:21:51.851" v="43" actId="1076"/>
          <ac:picMkLst>
            <pc:docMk/>
            <pc:sldMk cId="1508619164" sldId="258"/>
            <ac:picMk id="7" creationId="{06EFDB95-4463-528E-B019-E5027CB3C67A}"/>
          </ac:picMkLst>
        </pc:picChg>
      </pc:sldChg>
      <pc:sldChg chg="modSp mod">
        <pc:chgData name="sushmitha Saravanan" userId="4c3858fc6fad061f" providerId="LiveId" clId="{96D99A50-266A-4941-AF2A-594DBB7BFE92}" dt="2025-05-12T17:08:34.523" v="320" actId="1076"/>
        <pc:sldMkLst>
          <pc:docMk/>
          <pc:sldMk cId="891437434" sldId="259"/>
        </pc:sldMkLst>
        <pc:spChg chg="mod">
          <ac:chgData name="sushmitha Saravanan" userId="4c3858fc6fad061f" providerId="LiveId" clId="{96D99A50-266A-4941-AF2A-594DBB7BFE92}" dt="2025-05-12T17:08:34.523" v="320" actId="1076"/>
          <ac:spMkLst>
            <pc:docMk/>
            <pc:sldMk cId="891437434" sldId="259"/>
            <ac:spMk id="10" creationId="{75BB4E4B-8473-8E07-1764-7FC4439011A1}"/>
          </ac:spMkLst>
        </pc:spChg>
      </pc:sldChg>
      <pc:sldChg chg="modSp mod">
        <pc:chgData name="sushmitha Saravanan" userId="4c3858fc6fad061f" providerId="LiveId" clId="{96D99A50-266A-4941-AF2A-594DBB7BFE92}" dt="2025-05-12T17:03:07.067" v="313" actId="20577"/>
        <pc:sldMkLst>
          <pc:docMk/>
          <pc:sldMk cId="2075523415" sldId="260"/>
        </pc:sldMkLst>
        <pc:spChg chg="mod">
          <ac:chgData name="sushmitha Saravanan" userId="4c3858fc6fad061f" providerId="LiveId" clId="{96D99A50-266A-4941-AF2A-594DBB7BFE92}" dt="2025-05-12T17:03:07.067" v="313" actId="20577"/>
          <ac:spMkLst>
            <pc:docMk/>
            <pc:sldMk cId="2075523415" sldId="260"/>
            <ac:spMk id="12" creationId="{9F8056F9-0767-70B4-E621-C5D40E6EEA79}"/>
          </ac:spMkLst>
        </pc:spChg>
        <pc:picChg chg="mod">
          <ac:chgData name="sushmitha Saravanan" userId="4c3858fc6fad061f" providerId="LiveId" clId="{96D99A50-266A-4941-AF2A-594DBB7BFE92}" dt="2025-05-12T16:21:45.995" v="40" actId="1076"/>
          <ac:picMkLst>
            <pc:docMk/>
            <pc:sldMk cId="2075523415" sldId="260"/>
            <ac:picMk id="7" creationId="{4A63F4F8-BDFF-5FBD-7EF9-384888096D93}"/>
          </ac:picMkLst>
        </pc:picChg>
        <pc:picChg chg="mod">
          <ac:chgData name="sushmitha Saravanan" userId="4c3858fc6fad061f" providerId="LiveId" clId="{96D99A50-266A-4941-AF2A-594DBB7BFE92}" dt="2025-05-12T16:21:49.274" v="42" actId="1076"/>
          <ac:picMkLst>
            <pc:docMk/>
            <pc:sldMk cId="2075523415" sldId="260"/>
            <ac:picMk id="8" creationId="{B757400C-9629-42E1-C79A-FBE23EEE7C31}"/>
          </ac:picMkLst>
        </pc:picChg>
      </pc:sldChg>
      <pc:sldChg chg="modSp mod">
        <pc:chgData name="sushmitha Saravanan" userId="4c3858fc6fad061f" providerId="LiveId" clId="{96D99A50-266A-4941-AF2A-594DBB7BFE92}" dt="2025-05-12T16:21:42.876" v="39" actId="1076"/>
        <pc:sldMkLst>
          <pc:docMk/>
          <pc:sldMk cId="1222130355" sldId="261"/>
        </pc:sldMkLst>
        <pc:picChg chg="mod">
          <ac:chgData name="sushmitha Saravanan" userId="4c3858fc6fad061f" providerId="LiveId" clId="{96D99A50-266A-4941-AF2A-594DBB7BFE92}" dt="2025-05-12T16:21:41.091" v="38" actId="1076"/>
          <ac:picMkLst>
            <pc:docMk/>
            <pc:sldMk cId="1222130355" sldId="261"/>
            <ac:picMk id="7" creationId="{5D660B60-F045-A041-B90A-3B8459A1E1C3}"/>
          </ac:picMkLst>
        </pc:picChg>
        <pc:picChg chg="mod">
          <ac:chgData name="sushmitha Saravanan" userId="4c3858fc6fad061f" providerId="LiveId" clId="{96D99A50-266A-4941-AF2A-594DBB7BFE92}" dt="2025-05-12T16:21:42.876" v="39" actId="1076"/>
          <ac:picMkLst>
            <pc:docMk/>
            <pc:sldMk cId="1222130355" sldId="261"/>
            <ac:picMk id="8" creationId="{48F0F0D6-2C6D-2D51-620E-6208FBB6A480}"/>
          </ac:picMkLst>
        </pc:picChg>
      </pc:sldChg>
      <pc:sldChg chg="modSp mod">
        <pc:chgData name="sushmitha Saravanan" userId="4c3858fc6fad061f" providerId="LiveId" clId="{96D99A50-266A-4941-AF2A-594DBB7BFE92}" dt="2025-05-12T16:53:07.991" v="196" actId="1076"/>
        <pc:sldMkLst>
          <pc:docMk/>
          <pc:sldMk cId="646178406" sldId="264"/>
        </pc:sldMkLst>
        <pc:spChg chg="mod">
          <ac:chgData name="sushmitha Saravanan" userId="4c3858fc6fad061f" providerId="LiveId" clId="{96D99A50-266A-4941-AF2A-594DBB7BFE92}" dt="2025-05-12T16:53:07.991" v="196" actId="1076"/>
          <ac:spMkLst>
            <pc:docMk/>
            <pc:sldMk cId="646178406" sldId="264"/>
            <ac:spMk id="9" creationId="{6C13DA8E-32AD-79CA-E3E1-94BA5BE8EE36}"/>
          </ac:spMkLst>
        </pc:spChg>
        <pc:picChg chg="mod">
          <ac:chgData name="sushmitha Saravanan" userId="4c3858fc6fad061f" providerId="LiveId" clId="{96D99A50-266A-4941-AF2A-594DBB7BFE92}" dt="2025-05-12T16:21:32.181" v="36" actId="1076"/>
          <ac:picMkLst>
            <pc:docMk/>
            <pc:sldMk cId="646178406" sldId="264"/>
            <ac:picMk id="7" creationId="{3737EBEA-BB3F-C98C-7129-B5AF843E4042}"/>
          </ac:picMkLst>
        </pc:picChg>
        <pc:picChg chg="mod">
          <ac:chgData name="sushmitha Saravanan" userId="4c3858fc6fad061f" providerId="LiveId" clId="{96D99A50-266A-4941-AF2A-594DBB7BFE92}" dt="2025-05-12T16:21:34.749" v="37" actId="1076"/>
          <ac:picMkLst>
            <pc:docMk/>
            <pc:sldMk cId="646178406" sldId="264"/>
            <ac:picMk id="8" creationId="{AE1BA251-FD80-BCAA-A4D1-26223AA8BB46}"/>
          </ac:picMkLst>
        </pc:picChg>
      </pc:sldChg>
      <pc:sldChg chg="modSp mod">
        <pc:chgData name="sushmitha Saravanan" userId="4c3858fc6fad061f" providerId="LiveId" clId="{96D99A50-266A-4941-AF2A-594DBB7BFE92}" dt="2025-05-12T17:03:57.979" v="314" actId="948"/>
        <pc:sldMkLst>
          <pc:docMk/>
          <pc:sldMk cId="3150471260" sldId="265"/>
        </pc:sldMkLst>
        <pc:spChg chg="mod">
          <ac:chgData name="sushmitha Saravanan" userId="4c3858fc6fad061f" providerId="LiveId" clId="{96D99A50-266A-4941-AF2A-594DBB7BFE92}" dt="2025-05-12T17:03:57.979" v="314" actId="948"/>
          <ac:spMkLst>
            <pc:docMk/>
            <pc:sldMk cId="3150471260" sldId="265"/>
            <ac:spMk id="9" creationId="{DBAE8C1B-89D6-17AE-53B3-14221EE8B473}"/>
          </ac:spMkLst>
        </pc:spChg>
        <pc:picChg chg="mod">
          <ac:chgData name="sushmitha Saravanan" userId="4c3858fc6fad061f" providerId="LiveId" clId="{96D99A50-266A-4941-AF2A-594DBB7BFE92}" dt="2025-05-12T16:21:23.429" v="33" actId="1076"/>
          <ac:picMkLst>
            <pc:docMk/>
            <pc:sldMk cId="3150471260" sldId="265"/>
            <ac:picMk id="7" creationId="{1A62A2ED-2AEE-2461-0B53-56E567481BFE}"/>
          </ac:picMkLst>
        </pc:picChg>
        <pc:picChg chg="mod">
          <ac:chgData name="sushmitha Saravanan" userId="4c3858fc6fad061f" providerId="LiveId" clId="{96D99A50-266A-4941-AF2A-594DBB7BFE92}" dt="2025-05-12T16:21:28.940" v="35" actId="1076"/>
          <ac:picMkLst>
            <pc:docMk/>
            <pc:sldMk cId="3150471260" sldId="265"/>
            <ac:picMk id="8" creationId="{2663862F-06DD-65E3-B644-F95B6EAC5B1C}"/>
          </ac:picMkLst>
        </pc:picChg>
      </pc:sldChg>
      <pc:sldChg chg="addSp delSp modSp mod">
        <pc:chgData name="sushmitha Saravanan" userId="4c3858fc6fad061f" providerId="LiveId" clId="{96D99A50-266A-4941-AF2A-594DBB7BFE92}" dt="2025-05-12T17:05:21.344" v="315" actId="478"/>
        <pc:sldMkLst>
          <pc:docMk/>
          <pc:sldMk cId="3887698839" sldId="271"/>
        </pc:sldMkLst>
        <pc:picChg chg="add del mod">
          <ac:chgData name="sushmitha Saravanan" userId="4c3858fc6fad061f" providerId="LiveId" clId="{96D99A50-266A-4941-AF2A-594DBB7BFE92}" dt="2025-05-12T17:05:21.344" v="315" actId="478"/>
          <ac:picMkLst>
            <pc:docMk/>
            <pc:sldMk cId="3887698839" sldId="271"/>
            <ac:picMk id="3" creationId="{20A6CFBE-C547-8314-4911-257D6B967682}"/>
          </ac:picMkLst>
        </pc:picChg>
        <pc:picChg chg="mod">
          <ac:chgData name="sushmitha Saravanan" userId="4c3858fc6fad061f" providerId="LiveId" clId="{96D99A50-266A-4941-AF2A-594DBB7BFE92}" dt="2025-05-12T16:19:13.980" v="2" actId="1076"/>
          <ac:picMkLst>
            <pc:docMk/>
            <pc:sldMk cId="3887698839" sldId="271"/>
            <ac:picMk id="7" creationId="{AF513D11-1779-6000-F606-2C324D459442}"/>
          </ac:picMkLst>
        </pc:picChg>
        <pc:picChg chg="mod">
          <ac:chgData name="sushmitha Saravanan" userId="4c3858fc6fad061f" providerId="LiveId" clId="{96D99A50-266A-4941-AF2A-594DBB7BFE92}" dt="2025-05-12T16:19:11.180" v="1" actId="1076"/>
          <ac:picMkLst>
            <pc:docMk/>
            <pc:sldMk cId="3887698839" sldId="271"/>
            <ac:picMk id="8" creationId="{93DA895E-7B88-F1FF-EDD0-D416AA4D595A}"/>
          </ac:picMkLst>
        </pc:picChg>
      </pc:sldChg>
      <pc:sldChg chg="modSp mod">
        <pc:chgData name="sushmitha Saravanan" userId="4c3858fc6fad061f" providerId="LiveId" clId="{96D99A50-266A-4941-AF2A-594DBB7BFE92}" dt="2025-05-12T16:21:25.030" v="34" actId="1076"/>
        <pc:sldMkLst>
          <pc:docMk/>
          <pc:sldMk cId="20533399" sldId="272"/>
        </pc:sldMkLst>
        <pc:picChg chg="mod">
          <ac:chgData name="sushmitha Saravanan" userId="4c3858fc6fad061f" providerId="LiveId" clId="{96D99A50-266A-4941-AF2A-594DBB7BFE92}" dt="2025-05-12T16:21:25.030" v="34" actId="1076"/>
          <ac:picMkLst>
            <pc:docMk/>
            <pc:sldMk cId="20533399" sldId="272"/>
            <ac:picMk id="7" creationId="{05CBFC6A-13F3-AFB1-25F6-B10D29417F31}"/>
          </ac:picMkLst>
        </pc:picChg>
        <pc:picChg chg="mod">
          <ac:chgData name="sushmitha Saravanan" userId="4c3858fc6fad061f" providerId="LiveId" clId="{96D99A50-266A-4941-AF2A-594DBB7BFE92}" dt="2025-05-12T16:21:19.814" v="32" actId="1076"/>
          <ac:picMkLst>
            <pc:docMk/>
            <pc:sldMk cId="20533399" sldId="272"/>
            <ac:picMk id="8" creationId="{303EF7EC-06ED-1177-98F6-2316659819D7}"/>
          </ac:picMkLst>
        </pc:picChg>
      </pc:sldChg>
      <pc:sldChg chg="modSp mod">
        <pc:chgData name="sushmitha Saravanan" userId="4c3858fc6fad061f" providerId="LiveId" clId="{96D99A50-266A-4941-AF2A-594DBB7BFE92}" dt="2025-05-12T16:21:14.466" v="30" actId="1076"/>
        <pc:sldMkLst>
          <pc:docMk/>
          <pc:sldMk cId="3035638784" sldId="273"/>
        </pc:sldMkLst>
        <pc:picChg chg="mod">
          <ac:chgData name="sushmitha Saravanan" userId="4c3858fc6fad061f" providerId="LiveId" clId="{96D99A50-266A-4941-AF2A-594DBB7BFE92}" dt="2025-05-12T16:21:12.135" v="29" actId="1076"/>
          <ac:picMkLst>
            <pc:docMk/>
            <pc:sldMk cId="3035638784" sldId="273"/>
            <ac:picMk id="7" creationId="{416A44D6-A38A-4A50-B469-3D93F01DB803}"/>
          </ac:picMkLst>
        </pc:picChg>
        <pc:picChg chg="mod">
          <ac:chgData name="sushmitha Saravanan" userId="4c3858fc6fad061f" providerId="LiveId" clId="{96D99A50-266A-4941-AF2A-594DBB7BFE92}" dt="2025-05-12T16:21:14.466" v="30" actId="1076"/>
          <ac:picMkLst>
            <pc:docMk/>
            <pc:sldMk cId="3035638784" sldId="273"/>
            <ac:picMk id="8" creationId="{108B6C87-74C4-4DFC-63CF-98FC93D26932}"/>
          </ac:picMkLst>
        </pc:picChg>
      </pc:sldChg>
      <pc:sldChg chg="modSp mod">
        <pc:chgData name="sushmitha Saravanan" userId="4c3858fc6fad061f" providerId="LiveId" clId="{96D99A50-266A-4941-AF2A-594DBB7BFE92}" dt="2025-05-12T16:20:38.586" v="20" actId="1076"/>
        <pc:sldMkLst>
          <pc:docMk/>
          <pc:sldMk cId="4061535748" sldId="274"/>
        </pc:sldMkLst>
        <pc:picChg chg="mod">
          <ac:chgData name="sushmitha Saravanan" userId="4c3858fc6fad061f" providerId="LiveId" clId="{96D99A50-266A-4941-AF2A-594DBB7BFE92}" dt="2025-05-12T16:20:33.754" v="19" actId="1076"/>
          <ac:picMkLst>
            <pc:docMk/>
            <pc:sldMk cId="4061535748" sldId="274"/>
            <ac:picMk id="7" creationId="{EDDBA76F-5A0A-7FAE-8B81-E40C6D3C2B41}"/>
          </ac:picMkLst>
        </pc:picChg>
        <pc:picChg chg="mod">
          <ac:chgData name="sushmitha Saravanan" userId="4c3858fc6fad061f" providerId="LiveId" clId="{96D99A50-266A-4941-AF2A-594DBB7BFE92}" dt="2025-05-12T16:20:38.586" v="20" actId="1076"/>
          <ac:picMkLst>
            <pc:docMk/>
            <pc:sldMk cId="4061535748" sldId="274"/>
            <ac:picMk id="8" creationId="{184E4DF9-3E32-E2F7-BC64-202D050CE4EC}"/>
          </ac:picMkLst>
        </pc:picChg>
      </pc:sldChg>
      <pc:sldChg chg="modSp mod">
        <pc:chgData name="sushmitha Saravanan" userId="4c3858fc6fad061f" providerId="LiveId" clId="{96D99A50-266A-4941-AF2A-594DBB7BFE92}" dt="2025-05-12T16:56:57.944" v="229" actId="1076"/>
        <pc:sldMkLst>
          <pc:docMk/>
          <pc:sldMk cId="2847385104" sldId="275"/>
        </pc:sldMkLst>
        <pc:spChg chg="mod">
          <ac:chgData name="sushmitha Saravanan" userId="4c3858fc6fad061f" providerId="LiveId" clId="{96D99A50-266A-4941-AF2A-594DBB7BFE92}" dt="2025-05-12T16:56:57.944" v="229" actId="1076"/>
          <ac:spMkLst>
            <pc:docMk/>
            <pc:sldMk cId="2847385104" sldId="275"/>
            <ac:spMk id="9" creationId="{65D5E96F-187C-8BDA-5C41-9BA202BCEB5D}"/>
          </ac:spMkLst>
        </pc:spChg>
        <pc:picChg chg="mod">
          <ac:chgData name="sushmitha Saravanan" userId="4c3858fc6fad061f" providerId="LiveId" clId="{96D99A50-266A-4941-AF2A-594DBB7BFE92}" dt="2025-05-12T16:19:30.362" v="7" actId="1076"/>
          <ac:picMkLst>
            <pc:docMk/>
            <pc:sldMk cId="2847385104" sldId="275"/>
            <ac:picMk id="7" creationId="{111F25FD-962D-41F4-CA46-C707CAB1F5E3}"/>
          </ac:picMkLst>
        </pc:picChg>
        <pc:picChg chg="mod">
          <ac:chgData name="sushmitha Saravanan" userId="4c3858fc6fad061f" providerId="LiveId" clId="{96D99A50-266A-4941-AF2A-594DBB7BFE92}" dt="2025-05-12T16:19:28.420" v="6" actId="1076"/>
          <ac:picMkLst>
            <pc:docMk/>
            <pc:sldMk cId="2847385104" sldId="275"/>
            <ac:picMk id="8" creationId="{CCC2F14A-CE42-2F9C-0342-79438DFE4FAE}"/>
          </ac:picMkLst>
        </pc:picChg>
      </pc:sldChg>
      <pc:sldChg chg="modSp mod">
        <pc:chgData name="sushmitha Saravanan" userId="4c3858fc6fad061f" providerId="LiveId" clId="{96D99A50-266A-4941-AF2A-594DBB7BFE92}" dt="2025-05-12T16:19:19.474" v="4" actId="1076"/>
        <pc:sldMkLst>
          <pc:docMk/>
          <pc:sldMk cId="3048771015" sldId="276"/>
        </pc:sldMkLst>
        <pc:picChg chg="mod">
          <ac:chgData name="sushmitha Saravanan" userId="4c3858fc6fad061f" providerId="LiveId" clId="{96D99A50-266A-4941-AF2A-594DBB7BFE92}" dt="2025-05-12T16:19:17.380" v="3" actId="1076"/>
          <ac:picMkLst>
            <pc:docMk/>
            <pc:sldMk cId="3048771015" sldId="276"/>
            <ac:picMk id="7" creationId="{6A1EC439-2940-F9CA-EE74-1D44C2435458}"/>
          </ac:picMkLst>
        </pc:picChg>
        <pc:picChg chg="mod">
          <ac:chgData name="sushmitha Saravanan" userId="4c3858fc6fad061f" providerId="LiveId" clId="{96D99A50-266A-4941-AF2A-594DBB7BFE92}" dt="2025-05-12T16:19:19.474" v="4" actId="1076"/>
          <ac:picMkLst>
            <pc:docMk/>
            <pc:sldMk cId="3048771015" sldId="276"/>
            <ac:picMk id="8" creationId="{EBA3E513-4EB5-7228-0BE5-7E7D49B54F9C}"/>
          </ac:picMkLst>
        </pc:picChg>
      </pc:sldChg>
      <pc:sldChg chg="modSp mod">
        <pc:chgData name="sushmitha Saravanan" userId="4c3858fc6fad061f" providerId="LiveId" clId="{96D99A50-266A-4941-AF2A-594DBB7BFE92}" dt="2025-05-12T16:21:08.310" v="28" actId="1076"/>
        <pc:sldMkLst>
          <pc:docMk/>
          <pc:sldMk cId="4134830118" sldId="282"/>
        </pc:sldMkLst>
        <pc:picChg chg="mod">
          <ac:chgData name="sushmitha Saravanan" userId="4c3858fc6fad061f" providerId="LiveId" clId="{96D99A50-266A-4941-AF2A-594DBB7BFE92}" dt="2025-05-12T16:21:05.875" v="27" actId="1076"/>
          <ac:picMkLst>
            <pc:docMk/>
            <pc:sldMk cId="4134830118" sldId="282"/>
            <ac:picMk id="7" creationId="{A9992E94-073A-38F2-4F6B-8A879E77AE03}"/>
          </ac:picMkLst>
        </pc:picChg>
        <pc:picChg chg="mod">
          <ac:chgData name="sushmitha Saravanan" userId="4c3858fc6fad061f" providerId="LiveId" clId="{96D99A50-266A-4941-AF2A-594DBB7BFE92}" dt="2025-05-12T16:21:08.310" v="28" actId="1076"/>
          <ac:picMkLst>
            <pc:docMk/>
            <pc:sldMk cId="4134830118" sldId="282"/>
            <ac:picMk id="8" creationId="{11F1448E-2838-D329-C4BC-CD264FD87ADE}"/>
          </ac:picMkLst>
        </pc:picChg>
      </pc:sldChg>
      <pc:sldChg chg="modSp mod">
        <pc:chgData name="sushmitha Saravanan" userId="4c3858fc6fad061f" providerId="LiveId" clId="{96D99A50-266A-4941-AF2A-594DBB7BFE92}" dt="2025-05-12T16:21:01.256" v="26" actId="1076"/>
        <pc:sldMkLst>
          <pc:docMk/>
          <pc:sldMk cId="1002083847" sldId="283"/>
        </pc:sldMkLst>
        <pc:picChg chg="mod">
          <ac:chgData name="sushmitha Saravanan" userId="4c3858fc6fad061f" providerId="LiveId" clId="{96D99A50-266A-4941-AF2A-594DBB7BFE92}" dt="2025-05-12T16:20:58.747" v="25" actId="1076"/>
          <ac:picMkLst>
            <pc:docMk/>
            <pc:sldMk cId="1002083847" sldId="283"/>
            <ac:picMk id="7" creationId="{BDDC7E4E-A1C4-0852-3F1E-5EE2FD545C16}"/>
          </ac:picMkLst>
        </pc:picChg>
        <pc:picChg chg="mod">
          <ac:chgData name="sushmitha Saravanan" userId="4c3858fc6fad061f" providerId="LiveId" clId="{96D99A50-266A-4941-AF2A-594DBB7BFE92}" dt="2025-05-12T16:21:01.256" v="26" actId="1076"/>
          <ac:picMkLst>
            <pc:docMk/>
            <pc:sldMk cId="1002083847" sldId="283"/>
            <ac:picMk id="8" creationId="{754C7856-005F-22E8-4ECD-6A64D75F8CC5}"/>
          </ac:picMkLst>
        </pc:picChg>
      </pc:sldChg>
      <pc:sldChg chg="modSp mod">
        <pc:chgData name="sushmitha Saravanan" userId="4c3858fc6fad061f" providerId="LiveId" clId="{96D99A50-266A-4941-AF2A-594DBB7BFE92}" dt="2025-05-12T16:20:54.179" v="24" actId="1076"/>
        <pc:sldMkLst>
          <pc:docMk/>
          <pc:sldMk cId="3885238647" sldId="284"/>
        </pc:sldMkLst>
        <pc:picChg chg="mod">
          <ac:chgData name="sushmitha Saravanan" userId="4c3858fc6fad061f" providerId="LiveId" clId="{96D99A50-266A-4941-AF2A-594DBB7BFE92}" dt="2025-05-12T16:20:49.587" v="23" actId="1076"/>
          <ac:picMkLst>
            <pc:docMk/>
            <pc:sldMk cId="3885238647" sldId="284"/>
            <ac:picMk id="7" creationId="{0E50F938-D2E9-B244-71F5-69440FDC4A99}"/>
          </ac:picMkLst>
        </pc:picChg>
        <pc:picChg chg="mod">
          <ac:chgData name="sushmitha Saravanan" userId="4c3858fc6fad061f" providerId="LiveId" clId="{96D99A50-266A-4941-AF2A-594DBB7BFE92}" dt="2025-05-12T16:20:54.179" v="24" actId="1076"/>
          <ac:picMkLst>
            <pc:docMk/>
            <pc:sldMk cId="3885238647" sldId="284"/>
            <ac:picMk id="8" creationId="{E3FEF9D9-72DB-F67E-1072-3BFA24355957}"/>
          </ac:picMkLst>
        </pc:picChg>
      </pc:sldChg>
      <pc:sldChg chg="modSp mod">
        <pc:chgData name="sushmitha Saravanan" userId="4c3858fc6fad061f" providerId="LiveId" clId="{96D99A50-266A-4941-AF2A-594DBB7BFE92}" dt="2025-05-12T16:20:46.786" v="22" actId="1076"/>
        <pc:sldMkLst>
          <pc:docMk/>
          <pc:sldMk cId="51887695" sldId="285"/>
        </pc:sldMkLst>
        <pc:picChg chg="mod">
          <ac:chgData name="sushmitha Saravanan" userId="4c3858fc6fad061f" providerId="LiveId" clId="{96D99A50-266A-4941-AF2A-594DBB7BFE92}" dt="2025-05-12T16:20:44.450" v="21" actId="1076"/>
          <ac:picMkLst>
            <pc:docMk/>
            <pc:sldMk cId="51887695" sldId="285"/>
            <ac:picMk id="7" creationId="{E8144538-10E2-525C-993B-0482B31F1C82}"/>
          </ac:picMkLst>
        </pc:picChg>
        <pc:picChg chg="mod">
          <ac:chgData name="sushmitha Saravanan" userId="4c3858fc6fad061f" providerId="LiveId" clId="{96D99A50-266A-4941-AF2A-594DBB7BFE92}" dt="2025-05-12T16:20:46.786" v="22" actId="1076"/>
          <ac:picMkLst>
            <pc:docMk/>
            <pc:sldMk cId="51887695" sldId="285"/>
            <ac:picMk id="8" creationId="{A225B56A-C113-007E-A6DA-BB01497D9CEE}"/>
          </ac:picMkLst>
        </pc:picChg>
      </pc:sldChg>
      <pc:sldChg chg="addSp modSp mod">
        <pc:chgData name="sushmitha Saravanan" userId="4c3858fc6fad061f" providerId="LiveId" clId="{96D99A50-266A-4941-AF2A-594DBB7BFE92}" dt="2025-05-12T16:20:27.463" v="18" actId="1076"/>
        <pc:sldMkLst>
          <pc:docMk/>
          <pc:sldMk cId="232447123" sldId="286"/>
        </pc:sldMkLst>
        <pc:spChg chg="add mod">
          <ac:chgData name="sushmitha Saravanan" userId="4c3858fc6fad061f" providerId="LiveId" clId="{96D99A50-266A-4941-AF2A-594DBB7BFE92}" dt="2025-05-12T16:20:09.558" v="15"/>
          <ac:spMkLst>
            <pc:docMk/>
            <pc:sldMk cId="232447123" sldId="286"/>
            <ac:spMk id="13" creationId="{BECC651E-EA3E-7834-1BCC-71FE43E76DB6}"/>
          </ac:spMkLst>
        </pc:spChg>
        <pc:picChg chg="mod modCrop">
          <ac:chgData name="sushmitha Saravanan" userId="4c3858fc6fad061f" providerId="LiveId" clId="{96D99A50-266A-4941-AF2A-594DBB7BFE92}" dt="2025-05-12T16:20:27.463" v="18" actId="1076"/>
          <ac:picMkLst>
            <pc:docMk/>
            <pc:sldMk cId="232447123" sldId="286"/>
            <ac:picMk id="7" creationId="{D7462739-62FF-6F2F-1E87-34D6CA526FF1}"/>
          </ac:picMkLst>
        </pc:picChg>
        <pc:picChg chg="add mod">
          <ac:chgData name="sushmitha Saravanan" userId="4c3858fc6fad061f" providerId="LiveId" clId="{96D99A50-266A-4941-AF2A-594DBB7BFE92}" dt="2025-05-12T16:19:51.627" v="12" actId="1076"/>
          <ac:picMkLst>
            <pc:docMk/>
            <pc:sldMk cId="232447123" sldId="286"/>
            <ac:picMk id="10" creationId="{FE17C742-853B-83F7-1902-B64D8CF52DA9}"/>
          </ac:picMkLst>
        </pc:picChg>
        <pc:picChg chg="add mod">
          <ac:chgData name="sushmitha Saravanan" userId="4c3858fc6fad061f" providerId="LiveId" clId="{96D99A50-266A-4941-AF2A-594DBB7BFE92}" dt="2025-05-12T16:19:49.915" v="11" actId="1076"/>
          <ac:picMkLst>
            <pc:docMk/>
            <pc:sldMk cId="232447123" sldId="286"/>
            <ac:picMk id="12" creationId="{C15FB9E9-8679-869E-5AAB-EBDBDD7812C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F644E8-843A-47E7-90C4-3736185811A9}" type="datetimeFigureOut">
              <a:rPr lang="en-IN" smtClean="0"/>
              <a:t>03-06-2025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7D62AB-55FA-4179-8C2F-DC1A56BD9E7B}" type="slidenum">
              <a:rPr lang="en-IN" smtClean="0"/>
              <a:t>‹#›</a:t>
            </a:fld>
            <a:endParaRPr lang="en-IN"/>
          </a:p>
        </p:txBody>
      </p:sp>
    </p:spTree>
    <p:extLst>
      <p:ext uri="{BB962C8B-B14F-4D97-AF65-F5344CB8AC3E}">
        <p14:creationId xmlns:p14="http://schemas.microsoft.com/office/powerpoint/2010/main" val="3230559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77D62AB-55FA-4179-8C2F-DC1A56BD9E7B}" type="slidenum">
              <a:rPr lang="en-IN" smtClean="0"/>
              <a:t>19</a:t>
            </a:fld>
            <a:endParaRPr lang="en-IN"/>
          </a:p>
        </p:txBody>
      </p:sp>
    </p:spTree>
    <p:extLst>
      <p:ext uri="{BB962C8B-B14F-4D97-AF65-F5344CB8AC3E}">
        <p14:creationId xmlns:p14="http://schemas.microsoft.com/office/powerpoint/2010/main" val="2664902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F05852-2F84-49EC-88AD-3B02F6D7B016}" type="datetime5">
              <a:rPr lang="en-US" smtClean="0"/>
              <a:t>3-Jun-25</a:t>
            </a:fld>
            <a:endParaRPr lang="en-IN"/>
          </a:p>
        </p:txBody>
      </p:sp>
      <p:sp>
        <p:nvSpPr>
          <p:cNvPr id="5" name="Footer Placeholder 4"/>
          <p:cNvSpPr>
            <a:spLocks noGrp="1"/>
          </p:cNvSpPr>
          <p:nvPr>
            <p:ph type="ftr" sz="quarter" idx="11"/>
          </p:nvPr>
        </p:nvSpPr>
        <p:spPr/>
        <p:txBody>
          <a:bodyPr/>
          <a:lstStyle/>
          <a:p>
            <a:r>
              <a:rPr lang="en-IN"/>
              <a:t>20CS8504 - PROJECT WORK</a:t>
            </a:r>
          </a:p>
        </p:txBody>
      </p:sp>
      <p:sp>
        <p:nvSpPr>
          <p:cNvPr id="6" name="Slide Number Placeholder 5"/>
          <p:cNvSpPr>
            <a:spLocks noGrp="1"/>
          </p:cNvSpPr>
          <p:nvPr>
            <p:ph type="sldNum" sz="quarter" idx="12"/>
          </p:nvPr>
        </p:nvSpPr>
        <p:spPr/>
        <p:txBody>
          <a:bodyPr/>
          <a:lstStyle/>
          <a:p>
            <a:fld id="{963B2B34-D4BB-400B-9ED9-C7A04F52518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778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A367C9-BD22-43D1-A5E7-BAE29681C0FC}" type="datetime5">
              <a:rPr lang="en-US" smtClean="0"/>
              <a:t>3-Jun-25</a:t>
            </a:fld>
            <a:endParaRPr lang="en-IN"/>
          </a:p>
        </p:txBody>
      </p:sp>
      <p:sp>
        <p:nvSpPr>
          <p:cNvPr id="5" name="Footer Placeholder 4"/>
          <p:cNvSpPr>
            <a:spLocks noGrp="1"/>
          </p:cNvSpPr>
          <p:nvPr>
            <p:ph type="ftr" sz="quarter" idx="11"/>
          </p:nvPr>
        </p:nvSpPr>
        <p:spPr/>
        <p:txBody>
          <a:bodyPr/>
          <a:lstStyle/>
          <a:p>
            <a:r>
              <a:rPr lang="en-IN"/>
              <a:t>20CS8504 - PROJECT WORK</a:t>
            </a:r>
          </a:p>
        </p:txBody>
      </p:sp>
      <p:sp>
        <p:nvSpPr>
          <p:cNvPr id="6" name="Slide Number Placeholder 5"/>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49125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5545D5-DA7C-4AA1-872D-DAC5E7C7168B}" type="datetime5">
              <a:rPr lang="en-US" smtClean="0"/>
              <a:t>3-Jun-25</a:t>
            </a:fld>
            <a:endParaRPr lang="en-IN"/>
          </a:p>
        </p:txBody>
      </p:sp>
      <p:sp>
        <p:nvSpPr>
          <p:cNvPr id="5" name="Footer Placeholder 4"/>
          <p:cNvSpPr>
            <a:spLocks noGrp="1"/>
          </p:cNvSpPr>
          <p:nvPr>
            <p:ph type="ftr" sz="quarter" idx="11"/>
          </p:nvPr>
        </p:nvSpPr>
        <p:spPr/>
        <p:txBody>
          <a:bodyPr/>
          <a:lstStyle/>
          <a:p>
            <a:r>
              <a:rPr lang="en-IN"/>
              <a:t>20CS8504 - PROJECT WORK</a:t>
            </a:r>
          </a:p>
        </p:txBody>
      </p:sp>
      <p:sp>
        <p:nvSpPr>
          <p:cNvPr id="6" name="Slide Number Placeholder 5"/>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2552399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C3AEF-D85F-3FDD-45A6-41CB5ED9AC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98D4536-6BDE-6FBD-3A7D-AF946BADF6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28611E3-5514-B519-31CC-B63252DDA26B}"/>
              </a:ext>
            </a:extLst>
          </p:cNvPr>
          <p:cNvSpPr>
            <a:spLocks noGrp="1"/>
          </p:cNvSpPr>
          <p:nvPr>
            <p:ph type="dt" sz="half" idx="10"/>
          </p:nvPr>
        </p:nvSpPr>
        <p:spPr/>
        <p:txBody>
          <a:bodyPr/>
          <a:lstStyle/>
          <a:p>
            <a:fld id="{04F05852-2F84-49EC-88AD-3B02F6D7B016}" type="datetime5">
              <a:rPr lang="en-US" smtClean="0"/>
              <a:t>3-Jun-25</a:t>
            </a:fld>
            <a:endParaRPr lang="en-IN"/>
          </a:p>
        </p:txBody>
      </p:sp>
      <p:sp>
        <p:nvSpPr>
          <p:cNvPr id="5" name="Footer Placeholder 4">
            <a:extLst>
              <a:ext uri="{FF2B5EF4-FFF2-40B4-BE49-F238E27FC236}">
                <a16:creationId xmlns:a16="http://schemas.microsoft.com/office/drawing/2014/main" id="{43017082-AF2B-DD62-FA53-3FC2AEDD51D9}"/>
              </a:ext>
            </a:extLst>
          </p:cNvPr>
          <p:cNvSpPr>
            <a:spLocks noGrp="1"/>
          </p:cNvSpPr>
          <p:nvPr>
            <p:ph type="ftr" sz="quarter" idx="11"/>
          </p:nvPr>
        </p:nvSpPr>
        <p:spPr/>
        <p:txBody>
          <a:bodyPr/>
          <a:lstStyle/>
          <a:p>
            <a:r>
              <a:rPr lang="en-IN"/>
              <a:t>20CS8504 - PROJECT WORK</a:t>
            </a:r>
          </a:p>
        </p:txBody>
      </p:sp>
      <p:sp>
        <p:nvSpPr>
          <p:cNvPr id="6" name="Slide Number Placeholder 5">
            <a:extLst>
              <a:ext uri="{FF2B5EF4-FFF2-40B4-BE49-F238E27FC236}">
                <a16:creationId xmlns:a16="http://schemas.microsoft.com/office/drawing/2014/main" id="{3E456E59-5A58-57D3-C741-F5259EC8F0CA}"/>
              </a:ext>
            </a:extLst>
          </p:cNvPr>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35146621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29F73-ACF2-61EF-0930-75EB34EEFE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A5D69B-0CF2-D2AA-0F5A-9E4E8F6164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977BE7-5AFF-E67E-87D2-AAFBE55187C8}"/>
              </a:ext>
            </a:extLst>
          </p:cNvPr>
          <p:cNvSpPr>
            <a:spLocks noGrp="1"/>
          </p:cNvSpPr>
          <p:nvPr>
            <p:ph type="dt" sz="half" idx="10"/>
          </p:nvPr>
        </p:nvSpPr>
        <p:spPr/>
        <p:txBody>
          <a:bodyPr/>
          <a:lstStyle/>
          <a:p>
            <a:fld id="{63F24D60-CAE6-46AD-9D0B-C02F7B1293EF}" type="datetime5">
              <a:rPr lang="en-US" smtClean="0"/>
              <a:t>3-Jun-25</a:t>
            </a:fld>
            <a:endParaRPr lang="en-IN"/>
          </a:p>
        </p:txBody>
      </p:sp>
      <p:sp>
        <p:nvSpPr>
          <p:cNvPr id="5" name="Footer Placeholder 4">
            <a:extLst>
              <a:ext uri="{FF2B5EF4-FFF2-40B4-BE49-F238E27FC236}">
                <a16:creationId xmlns:a16="http://schemas.microsoft.com/office/drawing/2014/main" id="{0FFFA0E2-17D2-7611-3750-7B1ABDF81D8B}"/>
              </a:ext>
            </a:extLst>
          </p:cNvPr>
          <p:cNvSpPr>
            <a:spLocks noGrp="1"/>
          </p:cNvSpPr>
          <p:nvPr>
            <p:ph type="ftr" sz="quarter" idx="11"/>
          </p:nvPr>
        </p:nvSpPr>
        <p:spPr/>
        <p:txBody>
          <a:bodyPr/>
          <a:lstStyle/>
          <a:p>
            <a:r>
              <a:rPr lang="en-IN"/>
              <a:t>20CS8504 - PROJECT WORK</a:t>
            </a:r>
          </a:p>
        </p:txBody>
      </p:sp>
      <p:sp>
        <p:nvSpPr>
          <p:cNvPr id="6" name="Slide Number Placeholder 5">
            <a:extLst>
              <a:ext uri="{FF2B5EF4-FFF2-40B4-BE49-F238E27FC236}">
                <a16:creationId xmlns:a16="http://schemas.microsoft.com/office/drawing/2014/main" id="{D6031653-BE36-FD22-0B04-316981D5B6D8}"/>
              </a:ext>
            </a:extLst>
          </p:cNvPr>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39078412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1DBEA-8B42-1A49-C548-9DB817EA88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1DF7ACC-8EC4-3B4C-F7B6-4EE18E7664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47F858-7773-9663-FCE5-089445D415F2}"/>
              </a:ext>
            </a:extLst>
          </p:cNvPr>
          <p:cNvSpPr>
            <a:spLocks noGrp="1"/>
          </p:cNvSpPr>
          <p:nvPr>
            <p:ph type="dt" sz="half" idx="10"/>
          </p:nvPr>
        </p:nvSpPr>
        <p:spPr/>
        <p:txBody>
          <a:bodyPr/>
          <a:lstStyle/>
          <a:p>
            <a:fld id="{EFD16E8C-EB8A-425C-9BA2-E4B539351587}" type="datetime5">
              <a:rPr lang="en-US" smtClean="0"/>
              <a:t>3-Jun-25</a:t>
            </a:fld>
            <a:endParaRPr lang="en-IN"/>
          </a:p>
        </p:txBody>
      </p:sp>
      <p:sp>
        <p:nvSpPr>
          <p:cNvPr id="5" name="Footer Placeholder 4">
            <a:extLst>
              <a:ext uri="{FF2B5EF4-FFF2-40B4-BE49-F238E27FC236}">
                <a16:creationId xmlns:a16="http://schemas.microsoft.com/office/drawing/2014/main" id="{D0CB8407-A8DB-F1E1-8C1A-E1321664ED4C}"/>
              </a:ext>
            </a:extLst>
          </p:cNvPr>
          <p:cNvSpPr>
            <a:spLocks noGrp="1"/>
          </p:cNvSpPr>
          <p:nvPr>
            <p:ph type="ftr" sz="quarter" idx="11"/>
          </p:nvPr>
        </p:nvSpPr>
        <p:spPr/>
        <p:txBody>
          <a:bodyPr/>
          <a:lstStyle/>
          <a:p>
            <a:r>
              <a:rPr lang="en-IN"/>
              <a:t>20CS8504 - PROJECT WORK</a:t>
            </a:r>
          </a:p>
        </p:txBody>
      </p:sp>
      <p:sp>
        <p:nvSpPr>
          <p:cNvPr id="6" name="Slide Number Placeholder 5">
            <a:extLst>
              <a:ext uri="{FF2B5EF4-FFF2-40B4-BE49-F238E27FC236}">
                <a16:creationId xmlns:a16="http://schemas.microsoft.com/office/drawing/2014/main" id="{18542971-A244-EB6B-464F-8296A59C16AC}"/>
              </a:ext>
            </a:extLst>
          </p:cNvPr>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716842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539BF-9702-DD77-3E43-6DC20903CE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62034E6-7E33-44FA-EB20-E22852CBC6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A06E780-5ACF-91BD-9E20-92CD96BE1A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EDE0B08-CC50-D204-852B-0010E640E5CF}"/>
              </a:ext>
            </a:extLst>
          </p:cNvPr>
          <p:cNvSpPr>
            <a:spLocks noGrp="1"/>
          </p:cNvSpPr>
          <p:nvPr>
            <p:ph type="dt" sz="half" idx="10"/>
          </p:nvPr>
        </p:nvSpPr>
        <p:spPr/>
        <p:txBody>
          <a:bodyPr/>
          <a:lstStyle/>
          <a:p>
            <a:fld id="{DC0D1A98-9E99-4DBE-BE49-5C29F2DAD81F}" type="datetime5">
              <a:rPr lang="en-US" smtClean="0"/>
              <a:t>3-Jun-25</a:t>
            </a:fld>
            <a:endParaRPr lang="en-IN"/>
          </a:p>
        </p:txBody>
      </p:sp>
      <p:sp>
        <p:nvSpPr>
          <p:cNvPr id="6" name="Footer Placeholder 5">
            <a:extLst>
              <a:ext uri="{FF2B5EF4-FFF2-40B4-BE49-F238E27FC236}">
                <a16:creationId xmlns:a16="http://schemas.microsoft.com/office/drawing/2014/main" id="{64563A07-D5EA-8E14-8FCE-60C9943A3DC7}"/>
              </a:ext>
            </a:extLst>
          </p:cNvPr>
          <p:cNvSpPr>
            <a:spLocks noGrp="1"/>
          </p:cNvSpPr>
          <p:nvPr>
            <p:ph type="ftr" sz="quarter" idx="11"/>
          </p:nvPr>
        </p:nvSpPr>
        <p:spPr/>
        <p:txBody>
          <a:bodyPr/>
          <a:lstStyle/>
          <a:p>
            <a:r>
              <a:rPr lang="en-IN"/>
              <a:t>20CS8504 - PROJECT WORK</a:t>
            </a:r>
          </a:p>
        </p:txBody>
      </p:sp>
      <p:sp>
        <p:nvSpPr>
          <p:cNvPr id="7" name="Slide Number Placeholder 6">
            <a:extLst>
              <a:ext uri="{FF2B5EF4-FFF2-40B4-BE49-F238E27FC236}">
                <a16:creationId xmlns:a16="http://schemas.microsoft.com/office/drawing/2014/main" id="{F5394B72-AD65-8931-E273-A0AE320D22B4}"/>
              </a:ext>
            </a:extLst>
          </p:cNvPr>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29856907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A2571-6D35-3D7F-D00B-CD25F444759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B39F562-D5C9-5C05-1FBA-93F14D232D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EC68D5-A2F5-4319-C90E-9F3A8EF753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0ACF898-3DEE-2427-99BB-94E49B4625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5D87D5-D0DE-6286-4268-94E42608BD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2D34281-F7FA-45B9-E92A-12FA35019C4B}"/>
              </a:ext>
            </a:extLst>
          </p:cNvPr>
          <p:cNvSpPr>
            <a:spLocks noGrp="1"/>
          </p:cNvSpPr>
          <p:nvPr>
            <p:ph type="dt" sz="half" idx="10"/>
          </p:nvPr>
        </p:nvSpPr>
        <p:spPr/>
        <p:txBody>
          <a:bodyPr/>
          <a:lstStyle/>
          <a:p>
            <a:fld id="{D55E2BA5-1E09-47F1-9112-70406D5B8D86}" type="datetime5">
              <a:rPr lang="en-US" smtClean="0"/>
              <a:t>3-Jun-25</a:t>
            </a:fld>
            <a:endParaRPr lang="en-IN"/>
          </a:p>
        </p:txBody>
      </p:sp>
      <p:sp>
        <p:nvSpPr>
          <p:cNvPr id="8" name="Footer Placeholder 7">
            <a:extLst>
              <a:ext uri="{FF2B5EF4-FFF2-40B4-BE49-F238E27FC236}">
                <a16:creationId xmlns:a16="http://schemas.microsoft.com/office/drawing/2014/main" id="{E1A8A911-E15B-A052-56EE-0C9B23993A5A}"/>
              </a:ext>
            </a:extLst>
          </p:cNvPr>
          <p:cNvSpPr>
            <a:spLocks noGrp="1"/>
          </p:cNvSpPr>
          <p:nvPr>
            <p:ph type="ftr" sz="quarter" idx="11"/>
          </p:nvPr>
        </p:nvSpPr>
        <p:spPr/>
        <p:txBody>
          <a:bodyPr/>
          <a:lstStyle/>
          <a:p>
            <a:r>
              <a:rPr lang="en-IN"/>
              <a:t>20CS8504 - PROJECT WORK</a:t>
            </a:r>
          </a:p>
        </p:txBody>
      </p:sp>
      <p:sp>
        <p:nvSpPr>
          <p:cNvPr id="9" name="Slide Number Placeholder 8">
            <a:extLst>
              <a:ext uri="{FF2B5EF4-FFF2-40B4-BE49-F238E27FC236}">
                <a16:creationId xmlns:a16="http://schemas.microsoft.com/office/drawing/2014/main" id="{87D1354D-57E8-0EA9-CF51-A57F500B1914}"/>
              </a:ext>
            </a:extLst>
          </p:cNvPr>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32023225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7ABCA-2D1B-D7D5-5022-B0DA5AC9E28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DD68DF2-2D67-1469-50A2-225232CAD934}"/>
              </a:ext>
            </a:extLst>
          </p:cNvPr>
          <p:cNvSpPr>
            <a:spLocks noGrp="1"/>
          </p:cNvSpPr>
          <p:nvPr>
            <p:ph type="dt" sz="half" idx="10"/>
          </p:nvPr>
        </p:nvSpPr>
        <p:spPr/>
        <p:txBody>
          <a:bodyPr/>
          <a:lstStyle/>
          <a:p>
            <a:fld id="{2F32384F-C4AE-4D39-8526-1E50E83AE1C8}" type="datetime5">
              <a:rPr lang="en-US" smtClean="0"/>
              <a:t>3-Jun-25</a:t>
            </a:fld>
            <a:endParaRPr lang="en-IN"/>
          </a:p>
        </p:txBody>
      </p:sp>
      <p:sp>
        <p:nvSpPr>
          <p:cNvPr id="4" name="Footer Placeholder 3">
            <a:extLst>
              <a:ext uri="{FF2B5EF4-FFF2-40B4-BE49-F238E27FC236}">
                <a16:creationId xmlns:a16="http://schemas.microsoft.com/office/drawing/2014/main" id="{037C67BC-5D98-7EDE-0005-495311651A12}"/>
              </a:ext>
            </a:extLst>
          </p:cNvPr>
          <p:cNvSpPr>
            <a:spLocks noGrp="1"/>
          </p:cNvSpPr>
          <p:nvPr>
            <p:ph type="ftr" sz="quarter" idx="11"/>
          </p:nvPr>
        </p:nvSpPr>
        <p:spPr/>
        <p:txBody>
          <a:bodyPr/>
          <a:lstStyle/>
          <a:p>
            <a:r>
              <a:rPr lang="en-IN"/>
              <a:t>20CS8504 - PROJECT WORK</a:t>
            </a:r>
          </a:p>
        </p:txBody>
      </p:sp>
      <p:sp>
        <p:nvSpPr>
          <p:cNvPr id="5" name="Slide Number Placeholder 4">
            <a:extLst>
              <a:ext uri="{FF2B5EF4-FFF2-40B4-BE49-F238E27FC236}">
                <a16:creationId xmlns:a16="http://schemas.microsoft.com/office/drawing/2014/main" id="{6451E0E7-9101-3C35-5B09-1BB8AE140E6A}"/>
              </a:ext>
            </a:extLst>
          </p:cNvPr>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30906483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841DFE-B520-6D1A-5DCD-D9C59E7C730A}"/>
              </a:ext>
            </a:extLst>
          </p:cNvPr>
          <p:cNvSpPr>
            <a:spLocks noGrp="1"/>
          </p:cNvSpPr>
          <p:nvPr>
            <p:ph type="dt" sz="half" idx="10"/>
          </p:nvPr>
        </p:nvSpPr>
        <p:spPr/>
        <p:txBody>
          <a:bodyPr/>
          <a:lstStyle/>
          <a:p>
            <a:fld id="{8EFEB1EC-7644-46B1-B043-E77E363DD1BF}" type="datetime5">
              <a:rPr lang="en-US" smtClean="0"/>
              <a:t>3-Jun-25</a:t>
            </a:fld>
            <a:endParaRPr lang="en-IN"/>
          </a:p>
        </p:txBody>
      </p:sp>
      <p:sp>
        <p:nvSpPr>
          <p:cNvPr id="3" name="Footer Placeholder 2">
            <a:extLst>
              <a:ext uri="{FF2B5EF4-FFF2-40B4-BE49-F238E27FC236}">
                <a16:creationId xmlns:a16="http://schemas.microsoft.com/office/drawing/2014/main" id="{6DBF7EE0-6509-F79A-1311-D80E13F77598}"/>
              </a:ext>
            </a:extLst>
          </p:cNvPr>
          <p:cNvSpPr>
            <a:spLocks noGrp="1"/>
          </p:cNvSpPr>
          <p:nvPr>
            <p:ph type="ftr" sz="quarter" idx="11"/>
          </p:nvPr>
        </p:nvSpPr>
        <p:spPr/>
        <p:txBody>
          <a:bodyPr/>
          <a:lstStyle/>
          <a:p>
            <a:r>
              <a:rPr lang="en-IN"/>
              <a:t>20CS8504 - PROJECT WORK</a:t>
            </a:r>
          </a:p>
        </p:txBody>
      </p:sp>
      <p:sp>
        <p:nvSpPr>
          <p:cNvPr id="4" name="Slide Number Placeholder 3">
            <a:extLst>
              <a:ext uri="{FF2B5EF4-FFF2-40B4-BE49-F238E27FC236}">
                <a16:creationId xmlns:a16="http://schemas.microsoft.com/office/drawing/2014/main" id="{DC0C6BBF-67A2-E781-7CC4-B44D9F1214AD}"/>
              </a:ext>
            </a:extLst>
          </p:cNvPr>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18557058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DAD9C-EF74-F708-60C5-B3106EA434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5B11C4F-3A08-1F06-91E2-4FA8E0CEEC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0F66606-BB03-310E-8E5D-95D1537B5C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314811-8709-FEE8-E3AA-152BE035BAD8}"/>
              </a:ext>
            </a:extLst>
          </p:cNvPr>
          <p:cNvSpPr>
            <a:spLocks noGrp="1"/>
          </p:cNvSpPr>
          <p:nvPr>
            <p:ph type="dt" sz="half" idx="10"/>
          </p:nvPr>
        </p:nvSpPr>
        <p:spPr/>
        <p:txBody>
          <a:bodyPr/>
          <a:lstStyle/>
          <a:p>
            <a:fld id="{3ED24307-004F-4D63-97B7-8D6DE685304F}" type="datetime5">
              <a:rPr lang="en-US" smtClean="0"/>
              <a:t>3-Jun-25</a:t>
            </a:fld>
            <a:endParaRPr lang="en-IN"/>
          </a:p>
        </p:txBody>
      </p:sp>
      <p:sp>
        <p:nvSpPr>
          <p:cNvPr id="6" name="Footer Placeholder 5">
            <a:extLst>
              <a:ext uri="{FF2B5EF4-FFF2-40B4-BE49-F238E27FC236}">
                <a16:creationId xmlns:a16="http://schemas.microsoft.com/office/drawing/2014/main" id="{1F197E9C-24E9-CF41-76C1-2A6989A0B2ED}"/>
              </a:ext>
            </a:extLst>
          </p:cNvPr>
          <p:cNvSpPr>
            <a:spLocks noGrp="1"/>
          </p:cNvSpPr>
          <p:nvPr>
            <p:ph type="ftr" sz="quarter" idx="11"/>
          </p:nvPr>
        </p:nvSpPr>
        <p:spPr/>
        <p:txBody>
          <a:bodyPr/>
          <a:lstStyle/>
          <a:p>
            <a:r>
              <a:rPr lang="en-IN"/>
              <a:t>20CS8504 - PROJECT WORK</a:t>
            </a:r>
          </a:p>
        </p:txBody>
      </p:sp>
      <p:sp>
        <p:nvSpPr>
          <p:cNvPr id="7" name="Slide Number Placeholder 6">
            <a:extLst>
              <a:ext uri="{FF2B5EF4-FFF2-40B4-BE49-F238E27FC236}">
                <a16:creationId xmlns:a16="http://schemas.microsoft.com/office/drawing/2014/main" id="{83B82F7A-D730-DB34-424D-A74232B6169A}"/>
              </a:ext>
            </a:extLst>
          </p:cNvPr>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3849675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F24D60-CAE6-46AD-9D0B-C02F7B1293EF}" type="datetime5">
              <a:rPr lang="en-US" smtClean="0"/>
              <a:t>3-Jun-25</a:t>
            </a:fld>
            <a:endParaRPr lang="en-IN"/>
          </a:p>
        </p:txBody>
      </p:sp>
      <p:sp>
        <p:nvSpPr>
          <p:cNvPr id="5" name="Footer Placeholder 4"/>
          <p:cNvSpPr>
            <a:spLocks noGrp="1"/>
          </p:cNvSpPr>
          <p:nvPr>
            <p:ph type="ftr" sz="quarter" idx="11"/>
          </p:nvPr>
        </p:nvSpPr>
        <p:spPr/>
        <p:txBody>
          <a:bodyPr/>
          <a:lstStyle/>
          <a:p>
            <a:r>
              <a:rPr lang="en-IN"/>
              <a:t>20CS8504 - PROJECT WORK</a:t>
            </a:r>
          </a:p>
        </p:txBody>
      </p:sp>
      <p:sp>
        <p:nvSpPr>
          <p:cNvPr id="6" name="Slide Number Placeholder 5"/>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32609765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E5D60-95A9-13A0-D41A-5241CB6E4D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2CE8DA4-7588-60CD-B91E-6679D198F0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46A1564-ADFF-4914-CE70-DE84D1F466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179ED8-AE95-E121-E80A-20B9F5BAA344}"/>
              </a:ext>
            </a:extLst>
          </p:cNvPr>
          <p:cNvSpPr>
            <a:spLocks noGrp="1"/>
          </p:cNvSpPr>
          <p:nvPr>
            <p:ph type="dt" sz="half" idx="10"/>
          </p:nvPr>
        </p:nvSpPr>
        <p:spPr/>
        <p:txBody>
          <a:bodyPr/>
          <a:lstStyle/>
          <a:p>
            <a:fld id="{83E9C8EC-8C69-4057-B3C8-663916D34427}" type="datetime5">
              <a:rPr lang="en-US" smtClean="0"/>
              <a:t>3-Jun-25</a:t>
            </a:fld>
            <a:endParaRPr lang="en-IN"/>
          </a:p>
        </p:txBody>
      </p:sp>
      <p:sp>
        <p:nvSpPr>
          <p:cNvPr id="6" name="Footer Placeholder 5">
            <a:extLst>
              <a:ext uri="{FF2B5EF4-FFF2-40B4-BE49-F238E27FC236}">
                <a16:creationId xmlns:a16="http://schemas.microsoft.com/office/drawing/2014/main" id="{87AADDE8-E219-4BC7-4652-EA72FE2F3F15}"/>
              </a:ext>
            </a:extLst>
          </p:cNvPr>
          <p:cNvSpPr>
            <a:spLocks noGrp="1"/>
          </p:cNvSpPr>
          <p:nvPr>
            <p:ph type="ftr" sz="quarter" idx="11"/>
          </p:nvPr>
        </p:nvSpPr>
        <p:spPr/>
        <p:txBody>
          <a:bodyPr/>
          <a:lstStyle/>
          <a:p>
            <a:r>
              <a:rPr lang="en-IN"/>
              <a:t>20CS8504 - PROJECT WORK</a:t>
            </a:r>
          </a:p>
        </p:txBody>
      </p:sp>
      <p:sp>
        <p:nvSpPr>
          <p:cNvPr id="7" name="Slide Number Placeholder 6">
            <a:extLst>
              <a:ext uri="{FF2B5EF4-FFF2-40B4-BE49-F238E27FC236}">
                <a16:creationId xmlns:a16="http://schemas.microsoft.com/office/drawing/2014/main" id="{1236C606-DF8B-8BC3-03E0-F3CE8F9CE957}"/>
              </a:ext>
            </a:extLst>
          </p:cNvPr>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8628642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2AC30-BDB6-3F63-8E15-29EEB2FF685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A21E8E-D91A-74E8-9765-0B185F8EBF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B5F120-2072-20C6-108E-01B759631CA9}"/>
              </a:ext>
            </a:extLst>
          </p:cNvPr>
          <p:cNvSpPr>
            <a:spLocks noGrp="1"/>
          </p:cNvSpPr>
          <p:nvPr>
            <p:ph type="dt" sz="half" idx="10"/>
          </p:nvPr>
        </p:nvSpPr>
        <p:spPr/>
        <p:txBody>
          <a:bodyPr/>
          <a:lstStyle/>
          <a:p>
            <a:fld id="{78A367C9-BD22-43D1-A5E7-BAE29681C0FC}" type="datetime5">
              <a:rPr lang="en-US" smtClean="0"/>
              <a:t>3-Jun-25</a:t>
            </a:fld>
            <a:endParaRPr lang="en-IN"/>
          </a:p>
        </p:txBody>
      </p:sp>
      <p:sp>
        <p:nvSpPr>
          <p:cNvPr id="5" name="Footer Placeholder 4">
            <a:extLst>
              <a:ext uri="{FF2B5EF4-FFF2-40B4-BE49-F238E27FC236}">
                <a16:creationId xmlns:a16="http://schemas.microsoft.com/office/drawing/2014/main" id="{2C9CD690-D8AA-C99C-7931-B73F92AA9BE4}"/>
              </a:ext>
            </a:extLst>
          </p:cNvPr>
          <p:cNvSpPr>
            <a:spLocks noGrp="1"/>
          </p:cNvSpPr>
          <p:nvPr>
            <p:ph type="ftr" sz="quarter" idx="11"/>
          </p:nvPr>
        </p:nvSpPr>
        <p:spPr/>
        <p:txBody>
          <a:bodyPr/>
          <a:lstStyle/>
          <a:p>
            <a:r>
              <a:rPr lang="en-IN"/>
              <a:t>20CS8504 - PROJECT WORK</a:t>
            </a:r>
          </a:p>
        </p:txBody>
      </p:sp>
      <p:sp>
        <p:nvSpPr>
          <p:cNvPr id="6" name="Slide Number Placeholder 5">
            <a:extLst>
              <a:ext uri="{FF2B5EF4-FFF2-40B4-BE49-F238E27FC236}">
                <a16:creationId xmlns:a16="http://schemas.microsoft.com/office/drawing/2014/main" id="{289B1D60-956B-1AA4-5AAD-6C2FC44A5095}"/>
              </a:ext>
            </a:extLst>
          </p:cNvPr>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22570632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A072EF-C003-0A4E-6970-3E4A5E97D27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862A10-6561-8F53-F24D-FAAB2FB114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52871D-220A-BD07-8B6E-A6360FDF2B75}"/>
              </a:ext>
            </a:extLst>
          </p:cNvPr>
          <p:cNvSpPr>
            <a:spLocks noGrp="1"/>
          </p:cNvSpPr>
          <p:nvPr>
            <p:ph type="dt" sz="half" idx="10"/>
          </p:nvPr>
        </p:nvSpPr>
        <p:spPr/>
        <p:txBody>
          <a:bodyPr/>
          <a:lstStyle/>
          <a:p>
            <a:fld id="{625545D5-DA7C-4AA1-872D-DAC5E7C7168B}" type="datetime5">
              <a:rPr lang="en-US" smtClean="0"/>
              <a:t>3-Jun-25</a:t>
            </a:fld>
            <a:endParaRPr lang="en-IN"/>
          </a:p>
        </p:txBody>
      </p:sp>
      <p:sp>
        <p:nvSpPr>
          <p:cNvPr id="5" name="Footer Placeholder 4">
            <a:extLst>
              <a:ext uri="{FF2B5EF4-FFF2-40B4-BE49-F238E27FC236}">
                <a16:creationId xmlns:a16="http://schemas.microsoft.com/office/drawing/2014/main" id="{1FB02B2C-B566-0F9F-57BF-6E8DB85CA126}"/>
              </a:ext>
            </a:extLst>
          </p:cNvPr>
          <p:cNvSpPr>
            <a:spLocks noGrp="1"/>
          </p:cNvSpPr>
          <p:nvPr>
            <p:ph type="ftr" sz="quarter" idx="11"/>
          </p:nvPr>
        </p:nvSpPr>
        <p:spPr/>
        <p:txBody>
          <a:bodyPr/>
          <a:lstStyle/>
          <a:p>
            <a:r>
              <a:rPr lang="en-IN"/>
              <a:t>20CS8504 - PROJECT WORK</a:t>
            </a:r>
          </a:p>
        </p:txBody>
      </p:sp>
      <p:sp>
        <p:nvSpPr>
          <p:cNvPr id="6" name="Slide Number Placeholder 5">
            <a:extLst>
              <a:ext uri="{FF2B5EF4-FFF2-40B4-BE49-F238E27FC236}">
                <a16:creationId xmlns:a16="http://schemas.microsoft.com/office/drawing/2014/main" id="{146FB347-512E-E758-E0BF-CB0564AC7D85}"/>
              </a:ext>
            </a:extLst>
          </p:cNvPr>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2289886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D16E8C-EB8A-425C-9BA2-E4B539351587}" type="datetime5">
              <a:rPr lang="en-US" smtClean="0"/>
              <a:t>3-Jun-25</a:t>
            </a:fld>
            <a:endParaRPr lang="en-IN"/>
          </a:p>
        </p:txBody>
      </p:sp>
      <p:sp>
        <p:nvSpPr>
          <p:cNvPr id="5" name="Footer Placeholder 4"/>
          <p:cNvSpPr>
            <a:spLocks noGrp="1"/>
          </p:cNvSpPr>
          <p:nvPr>
            <p:ph type="ftr" sz="quarter" idx="11"/>
          </p:nvPr>
        </p:nvSpPr>
        <p:spPr/>
        <p:txBody>
          <a:bodyPr/>
          <a:lstStyle/>
          <a:p>
            <a:r>
              <a:rPr lang="en-IN"/>
              <a:t>20CS8504 - PROJECT WORK</a:t>
            </a:r>
          </a:p>
        </p:txBody>
      </p:sp>
      <p:sp>
        <p:nvSpPr>
          <p:cNvPr id="6" name="Slide Number Placeholder 5"/>
          <p:cNvSpPr>
            <a:spLocks noGrp="1"/>
          </p:cNvSpPr>
          <p:nvPr>
            <p:ph type="sldNum" sz="quarter" idx="12"/>
          </p:nvPr>
        </p:nvSpPr>
        <p:spPr/>
        <p:txBody>
          <a:bodyPr/>
          <a:lstStyle/>
          <a:p>
            <a:fld id="{963B2B34-D4BB-400B-9ED9-C7A04F52518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0986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0D1A98-9E99-4DBE-BE49-5C29F2DAD81F}" type="datetime5">
              <a:rPr lang="en-US" smtClean="0"/>
              <a:t>3-Jun-25</a:t>
            </a:fld>
            <a:endParaRPr lang="en-IN"/>
          </a:p>
        </p:txBody>
      </p:sp>
      <p:sp>
        <p:nvSpPr>
          <p:cNvPr id="6" name="Footer Placeholder 5"/>
          <p:cNvSpPr>
            <a:spLocks noGrp="1"/>
          </p:cNvSpPr>
          <p:nvPr>
            <p:ph type="ftr" sz="quarter" idx="11"/>
          </p:nvPr>
        </p:nvSpPr>
        <p:spPr/>
        <p:txBody>
          <a:bodyPr/>
          <a:lstStyle/>
          <a:p>
            <a:r>
              <a:rPr lang="en-IN"/>
              <a:t>20CS8504 - PROJECT WORK</a:t>
            </a:r>
          </a:p>
        </p:txBody>
      </p:sp>
      <p:sp>
        <p:nvSpPr>
          <p:cNvPr id="7" name="Slide Number Placeholder 6"/>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3121768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5E2BA5-1E09-47F1-9112-70406D5B8D86}" type="datetime5">
              <a:rPr lang="en-US" smtClean="0"/>
              <a:t>3-Jun-25</a:t>
            </a:fld>
            <a:endParaRPr lang="en-IN"/>
          </a:p>
        </p:txBody>
      </p:sp>
      <p:sp>
        <p:nvSpPr>
          <p:cNvPr id="8" name="Footer Placeholder 7"/>
          <p:cNvSpPr>
            <a:spLocks noGrp="1"/>
          </p:cNvSpPr>
          <p:nvPr>
            <p:ph type="ftr" sz="quarter" idx="11"/>
          </p:nvPr>
        </p:nvSpPr>
        <p:spPr/>
        <p:txBody>
          <a:bodyPr/>
          <a:lstStyle/>
          <a:p>
            <a:r>
              <a:rPr lang="en-IN"/>
              <a:t>20CS8504 - PROJECT WORK</a:t>
            </a:r>
          </a:p>
        </p:txBody>
      </p:sp>
      <p:sp>
        <p:nvSpPr>
          <p:cNvPr id="9" name="Slide Number Placeholder 8"/>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2137706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32384F-C4AE-4D39-8526-1E50E83AE1C8}" type="datetime5">
              <a:rPr lang="en-US" smtClean="0"/>
              <a:t>3-Jun-25</a:t>
            </a:fld>
            <a:endParaRPr lang="en-IN"/>
          </a:p>
        </p:txBody>
      </p:sp>
      <p:sp>
        <p:nvSpPr>
          <p:cNvPr id="4" name="Footer Placeholder 3"/>
          <p:cNvSpPr>
            <a:spLocks noGrp="1"/>
          </p:cNvSpPr>
          <p:nvPr>
            <p:ph type="ftr" sz="quarter" idx="11"/>
          </p:nvPr>
        </p:nvSpPr>
        <p:spPr/>
        <p:txBody>
          <a:bodyPr/>
          <a:lstStyle/>
          <a:p>
            <a:r>
              <a:rPr lang="en-IN"/>
              <a:t>20CS8504 - PROJECT WORK</a:t>
            </a:r>
          </a:p>
        </p:txBody>
      </p:sp>
      <p:sp>
        <p:nvSpPr>
          <p:cNvPr id="5" name="Slide Number Placeholder 4"/>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1499024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EFEB1EC-7644-46B1-B043-E77E363DD1BF}" type="datetime5">
              <a:rPr lang="en-US" smtClean="0"/>
              <a:t>3-Jun-25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IN"/>
              <a:t>20CS8504 - PROJECT WORK</a:t>
            </a:r>
          </a:p>
        </p:txBody>
      </p:sp>
      <p:sp>
        <p:nvSpPr>
          <p:cNvPr id="9" name="Slide Number Placeholder 8"/>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2829417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ED24307-004F-4D63-97B7-8D6DE685304F}" type="datetime5">
              <a:rPr lang="en-US" smtClean="0"/>
              <a:t>3-Jun-25</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IN"/>
              <a:t>20CS8504 - PROJECT WORK</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63B2B34-D4BB-400B-9ED9-C7A04F52518B}" type="slidenum">
              <a:rPr lang="en-IN" smtClean="0"/>
              <a:t>‹#›</a:t>
            </a:fld>
            <a:endParaRPr lang="en-IN"/>
          </a:p>
        </p:txBody>
      </p:sp>
    </p:spTree>
    <p:extLst>
      <p:ext uri="{BB962C8B-B14F-4D97-AF65-F5344CB8AC3E}">
        <p14:creationId xmlns:p14="http://schemas.microsoft.com/office/powerpoint/2010/main" val="3783516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E9C8EC-8C69-4057-B3C8-663916D34427}" type="datetime5">
              <a:rPr lang="en-US" smtClean="0"/>
              <a:t>3-Jun-25</a:t>
            </a:fld>
            <a:endParaRPr lang="en-IN"/>
          </a:p>
        </p:txBody>
      </p:sp>
      <p:sp>
        <p:nvSpPr>
          <p:cNvPr id="6" name="Footer Placeholder 5"/>
          <p:cNvSpPr>
            <a:spLocks noGrp="1"/>
          </p:cNvSpPr>
          <p:nvPr>
            <p:ph type="ftr" sz="quarter" idx="11"/>
          </p:nvPr>
        </p:nvSpPr>
        <p:spPr/>
        <p:txBody>
          <a:bodyPr/>
          <a:lstStyle/>
          <a:p>
            <a:r>
              <a:rPr lang="en-IN"/>
              <a:t>20CS8504 - PROJECT WORK</a:t>
            </a:r>
          </a:p>
        </p:txBody>
      </p:sp>
      <p:sp>
        <p:nvSpPr>
          <p:cNvPr id="7" name="Slide Number Placeholder 6"/>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341768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6DE53D0-558D-438E-A207-A5C9205FC948}" type="datetime5">
              <a:rPr lang="en-US" smtClean="0"/>
              <a:t>3-Jun-25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IN"/>
              <a:t>20CS8504 - PROJECT WORK</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63B2B34-D4BB-400B-9ED9-C7A04F52518B}"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30378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D23A50-34F2-0CBE-B75A-BB409EF6DE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107B428-F1FE-CAEB-93CF-0F4F1FF2F1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C00068-BB26-E8FB-0FF4-9C160A38ED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DE53D0-558D-438E-A207-A5C9205FC948}" type="datetime5">
              <a:rPr lang="en-US" smtClean="0"/>
              <a:t>3-Jun-25</a:t>
            </a:fld>
            <a:endParaRPr lang="en-IN"/>
          </a:p>
        </p:txBody>
      </p:sp>
      <p:sp>
        <p:nvSpPr>
          <p:cNvPr id="5" name="Footer Placeholder 4">
            <a:extLst>
              <a:ext uri="{FF2B5EF4-FFF2-40B4-BE49-F238E27FC236}">
                <a16:creationId xmlns:a16="http://schemas.microsoft.com/office/drawing/2014/main" id="{0FD8B8F6-22D6-0555-3381-13DEA2CDC1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20CS8504 - PROJECT WORK</a:t>
            </a:r>
          </a:p>
        </p:txBody>
      </p:sp>
      <p:sp>
        <p:nvSpPr>
          <p:cNvPr id="6" name="Slide Number Placeholder 5">
            <a:extLst>
              <a:ext uri="{FF2B5EF4-FFF2-40B4-BE49-F238E27FC236}">
                <a16:creationId xmlns:a16="http://schemas.microsoft.com/office/drawing/2014/main" id="{0A71408C-8C10-3AAB-DE7E-596016F5B7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3B2B34-D4BB-400B-9ED9-C7A04F52518B}" type="slidenum">
              <a:rPr lang="en-IN" smtClean="0"/>
              <a:t>‹#›</a:t>
            </a:fld>
            <a:endParaRPr lang="en-IN"/>
          </a:p>
        </p:txBody>
      </p:sp>
    </p:spTree>
    <p:extLst>
      <p:ext uri="{BB962C8B-B14F-4D97-AF65-F5344CB8AC3E}">
        <p14:creationId xmlns:p14="http://schemas.microsoft.com/office/powerpoint/2010/main" val="156608593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72F6463-FF0D-6642-8766-8BD4CFABC18E}"/>
              </a:ext>
            </a:extLst>
          </p:cNvPr>
          <p:cNvSpPr>
            <a:spLocks noGrp="1"/>
          </p:cNvSpPr>
          <p:nvPr>
            <p:ph type="ftr" sz="quarter" idx="11"/>
          </p:nvPr>
        </p:nvSpPr>
        <p:spPr/>
        <p:txBody>
          <a:bodyPr/>
          <a:lstStyle/>
          <a:p>
            <a:r>
              <a:rPr lang="en-IN" sz="1100" dirty="0"/>
              <a:t>20CS6202 - DESIGN PROJECT 2</a:t>
            </a:r>
          </a:p>
        </p:txBody>
      </p:sp>
      <p:sp>
        <p:nvSpPr>
          <p:cNvPr id="4" name="Slide Number Placeholder 3">
            <a:extLst>
              <a:ext uri="{FF2B5EF4-FFF2-40B4-BE49-F238E27FC236}">
                <a16:creationId xmlns:a16="http://schemas.microsoft.com/office/drawing/2014/main" id="{07A71532-38FB-FFC4-8CCA-6E0B4B52034F}"/>
              </a:ext>
            </a:extLst>
          </p:cNvPr>
          <p:cNvSpPr>
            <a:spLocks noGrp="1"/>
          </p:cNvSpPr>
          <p:nvPr>
            <p:ph type="sldNum" sz="quarter" idx="12"/>
          </p:nvPr>
        </p:nvSpPr>
        <p:spPr/>
        <p:txBody>
          <a:bodyPr/>
          <a:lstStyle/>
          <a:p>
            <a:fld id="{963B2B34-D4BB-400B-9ED9-C7A04F52518B}" type="slidenum">
              <a:rPr lang="en-IN" smtClean="0"/>
              <a:t>1</a:t>
            </a:fld>
            <a:endParaRPr lang="en-IN" dirty="0"/>
          </a:p>
        </p:txBody>
      </p:sp>
      <p:pic>
        <p:nvPicPr>
          <p:cNvPr id="5" name="Picture 4">
            <a:extLst>
              <a:ext uri="{FF2B5EF4-FFF2-40B4-BE49-F238E27FC236}">
                <a16:creationId xmlns:a16="http://schemas.microsoft.com/office/drawing/2014/main" id="{D2823C4A-1994-0014-302E-2DFA9D46C3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2720" y="310700"/>
            <a:ext cx="4226560" cy="1479709"/>
          </a:xfrm>
          <a:prstGeom prst="rect">
            <a:avLst/>
          </a:prstGeom>
        </p:spPr>
      </p:pic>
      <p:pic>
        <p:nvPicPr>
          <p:cNvPr id="6" name="Picture 5">
            <a:extLst>
              <a:ext uri="{FF2B5EF4-FFF2-40B4-BE49-F238E27FC236}">
                <a16:creationId xmlns:a16="http://schemas.microsoft.com/office/drawing/2014/main" id="{BD2139F8-605B-6CAF-FFE9-78DFAC072B78}"/>
              </a:ext>
            </a:extLst>
          </p:cNvPr>
          <p:cNvPicPr>
            <a:picLocks noChangeAspect="1"/>
          </p:cNvPicPr>
          <p:nvPr/>
        </p:nvPicPr>
        <p:blipFill>
          <a:blip r:embed="rId3"/>
          <a:stretch>
            <a:fillRect/>
          </a:stretch>
        </p:blipFill>
        <p:spPr>
          <a:xfrm>
            <a:off x="466690" y="310700"/>
            <a:ext cx="1218593" cy="1187673"/>
          </a:xfrm>
          <a:prstGeom prst="rect">
            <a:avLst/>
          </a:prstGeom>
        </p:spPr>
      </p:pic>
      <p:sp>
        <p:nvSpPr>
          <p:cNvPr id="7" name="TextBox 6">
            <a:extLst>
              <a:ext uri="{FF2B5EF4-FFF2-40B4-BE49-F238E27FC236}">
                <a16:creationId xmlns:a16="http://schemas.microsoft.com/office/drawing/2014/main" id="{907B4567-98DF-146E-AC41-6B7B19AB6C99}"/>
              </a:ext>
            </a:extLst>
          </p:cNvPr>
          <p:cNvSpPr txBox="1"/>
          <p:nvPr/>
        </p:nvSpPr>
        <p:spPr>
          <a:xfrm>
            <a:off x="1828800" y="2119233"/>
            <a:ext cx="8646160" cy="1754326"/>
          </a:xfrm>
          <a:prstGeom prst="rect">
            <a:avLst/>
          </a:prstGeom>
          <a:noFill/>
        </p:spPr>
        <p:txBody>
          <a:bodyPr wrap="square" rtlCol="0">
            <a:spAutoFit/>
          </a:bodyPr>
          <a:lstStyle/>
          <a:p>
            <a:pPr algn="ctr"/>
            <a:r>
              <a:rPr lang="en-GB" sz="3600" b="1" dirty="0">
                <a:latin typeface="Arial Narrow"/>
                <a:ea typeface="Arial Narrow"/>
                <a:cs typeface="Arial Narrow"/>
                <a:sym typeface="Arial Narrow"/>
              </a:rPr>
              <a:t>INTELLIBIN ADVANCED IOT-ENABLED SMART WASTE MANAGEMENT SYSTEM</a:t>
            </a:r>
          </a:p>
          <a:p>
            <a:pPr algn="ctr"/>
            <a:endParaRPr lang="en-US" sz="3600" b="1" dirty="0">
              <a:latin typeface="Arial Narrow" panose="020B0606020202030204" pitchFamily="34" charset="0"/>
              <a:cs typeface="Times New Roman" pitchFamily="18" charset="0"/>
            </a:endParaRPr>
          </a:p>
        </p:txBody>
      </p:sp>
      <p:sp>
        <p:nvSpPr>
          <p:cNvPr id="9" name="TextBox 8">
            <a:extLst>
              <a:ext uri="{FF2B5EF4-FFF2-40B4-BE49-F238E27FC236}">
                <a16:creationId xmlns:a16="http://schemas.microsoft.com/office/drawing/2014/main" id="{96CA5534-8979-3C9E-4066-589324986CC7}"/>
              </a:ext>
            </a:extLst>
          </p:cNvPr>
          <p:cNvSpPr txBox="1"/>
          <p:nvPr/>
        </p:nvSpPr>
        <p:spPr>
          <a:xfrm>
            <a:off x="579030" y="4033291"/>
            <a:ext cx="5323006" cy="892552"/>
          </a:xfrm>
          <a:prstGeom prst="rect">
            <a:avLst/>
          </a:prstGeom>
          <a:noFill/>
        </p:spPr>
        <p:txBody>
          <a:bodyPr wrap="square" rtlCol="0">
            <a:spAutoFit/>
          </a:bodyPr>
          <a:lstStyle/>
          <a:p>
            <a:r>
              <a:rPr lang="en-IN" sz="2600" b="1" dirty="0">
                <a:latin typeface="Arial Narrow" panose="020B0606020202030204" pitchFamily="34" charset="0"/>
                <a:cs typeface="Arial" panose="020B0604020202020204" pitchFamily="34" charset="0"/>
              </a:rPr>
              <a:t>Guided By,</a:t>
            </a:r>
          </a:p>
          <a:p>
            <a:r>
              <a:rPr lang="en-IN" sz="2600" dirty="0">
                <a:latin typeface="Arial Narrow" panose="020B0606020202030204" pitchFamily="34" charset="0"/>
                <a:cs typeface="Arial" panose="020B0604020202020204" pitchFamily="34" charset="0"/>
              </a:rPr>
              <a:t>Mr. </a:t>
            </a:r>
            <a:r>
              <a:rPr lang="en-IN" sz="2600" dirty="0" err="1">
                <a:latin typeface="Arial Narrow" panose="020B0606020202030204" pitchFamily="34" charset="0"/>
                <a:cs typeface="Arial" panose="020B0604020202020204" pitchFamily="34" charset="0"/>
              </a:rPr>
              <a:t>A.Malarmannan</a:t>
            </a:r>
            <a:r>
              <a:rPr lang="en-IN" sz="2600" dirty="0">
                <a:latin typeface="Arial Narrow" panose="020B0606020202030204" pitchFamily="34" charset="0"/>
                <a:cs typeface="Arial" panose="020B0604020202020204" pitchFamily="34" charset="0"/>
              </a:rPr>
              <a:t>, M.E., </a:t>
            </a:r>
          </a:p>
        </p:txBody>
      </p:sp>
      <p:sp>
        <p:nvSpPr>
          <p:cNvPr id="10" name="TextBox 9">
            <a:extLst>
              <a:ext uri="{FF2B5EF4-FFF2-40B4-BE49-F238E27FC236}">
                <a16:creationId xmlns:a16="http://schemas.microsoft.com/office/drawing/2014/main" id="{75BB4E4B-8473-8E07-1764-7FC4439011A1}"/>
              </a:ext>
            </a:extLst>
          </p:cNvPr>
          <p:cNvSpPr txBox="1"/>
          <p:nvPr/>
        </p:nvSpPr>
        <p:spPr>
          <a:xfrm>
            <a:off x="7052176" y="3550845"/>
            <a:ext cx="4822804" cy="1692771"/>
          </a:xfrm>
          <a:prstGeom prst="rect">
            <a:avLst/>
          </a:prstGeom>
          <a:noFill/>
        </p:spPr>
        <p:txBody>
          <a:bodyPr wrap="square" rtlCol="0">
            <a:spAutoFit/>
          </a:bodyPr>
          <a:lstStyle/>
          <a:p>
            <a:r>
              <a:rPr lang="en-IN" sz="2600" b="1" dirty="0">
                <a:latin typeface="Arial Narrow" panose="020B0606020202030204" pitchFamily="34" charset="0"/>
                <a:cs typeface="Arial" panose="020B0604020202020204" pitchFamily="34" charset="0"/>
              </a:rPr>
              <a:t>Presented By,</a:t>
            </a:r>
          </a:p>
          <a:p>
            <a:r>
              <a:rPr lang="en-IN" sz="2600" dirty="0">
                <a:latin typeface="Arial Narrow" panose="020B0606020202030204" pitchFamily="34" charset="0"/>
                <a:cs typeface="Arial" panose="020B0604020202020204" pitchFamily="34" charset="0"/>
              </a:rPr>
              <a:t>ABINAYA P (811722104003)</a:t>
            </a:r>
          </a:p>
          <a:p>
            <a:r>
              <a:rPr lang="en-IN" sz="2600" dirty="0">
                <a:latin typeface="Arial Narrow" panose="020B0606020202030204" pitchFamily="34" charset="0"/>
                <a:cs typeface="Arial" panose="020B0604020202020204" pitchFamily="34" charset="0"/>
              </a:rPr>
              <a:t>CHARUMATHI P (811722104024)</a:t>
            </a:r>
          </a:p>
          <a:p>
            <a:r>
              <a:rPr lang="en-IN" sz="2600" dirty="0">
                <a:latin typeface="Arial Narrow" panose="020B0606020202030204" pitchFamily="34" charset="0"/>
                <a:cs typeface="Arial" panose="020B0604020202020204" pitchFamily="34" charset="0"/>
              </a:rPr>
              <a:t>JANAANI SV (811722104059)</a:t>
            </a:r>
          </a:p>
        </p:txBody>
      </p:sp>
      <p:sp>
        <p:nvSpPr>
          <p:cNvPr id="13" name="TextBox 12">
            <a:extLst>
              <a:ext uri="{FF2B5EF4-FFF2-40B4-BE49-F238E27FC236}">
                <a16:creationId xmlns:a16="http://schemas.microsoft.com/office/drawing/2014/main" id="{0F001504-8978-952D-A050-D256FE3147B4}"/>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pic>
        <p:nvPicPr>
          <p:cNvPr id="2" name="Picture 1">
            <a:extLst>
              <a:ext uri="{FF2B5EF4-FFF2-40B4-BE49-F238E27FC236}">
                <a16:creationId xmlns:a16="http://schemas.microsoft.com/office/drawing/2014/main" id="{B9F53868-5069-8964-5862-0DB5BEBDFF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06717" y="414583"/>
            <a:ext cx="1197867" cy="1547539"/>
          </a:xfrm>
          <a:prstGeom prst="rect">
            <a:avLst/>
          </a:prstGeom>
        </p:spPr>
      </p:pic>
    </p:spTree>
    <p:extLst>
      <p:ext uri="{BB962C8B-B14F-4D97-AF65-F5344CB8AC3E}">
        <p14:creationId xmlns:p14="http://schemas.microsoft.com/office/powerpoint/2010/main" val="891437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1B132E-50EF-3EA4-66A3-46990F3334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46FC13-5D60-DE1F-837A-B57A3BEBECA2}"/>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PROPOSED SYSTEM </a:t>
            </a:r>
          </a:p>
        </p:txBody>
      </p:sp>
      <p:pic>
        <p:nvPicPr>
          <p:cNvPr id="7" name="Picture 6">
            <a:extLst>
              <a:ext uri="{FF2B5EF4-FFF2-40B4-BE49-F238E27FC236}">
                <a16:creationId xmlns:a16="http://schemas.microsoft.com/office/drawing/2014/main" id="{1A62A2ED-2AEE-2461-0B53-56E567481BFE}"/>
              </a:ext>
            </a:extLst>
          </p:cNvPr>
          <p:cNvPicPr>
            <a:picLocks noChangeAspect="1"/>
          </p:cNvPicPr>
          <p:nvPr/>
        </p:nvPicPr>
        <p:blipFill>
          <a:blip r:embed="rId2"/>
          <a:stretch>
            <a:fillRect/>
          </a:stretch>
        </p:blipFill>
        <p:spPr>
          <a:xfrm>
            <a:off x="546939" y="530910"/>
            <a:ext cx="978762" cy="953928"/>
          </a:xfrm>
          <a:prstGeom prst="rect">
            <a:avLst/>
          </a:prstGeom>
        </p:spPr>
      </p:pic>
      <p:pic>
        <p:nvPicPr>
          <p:cNvPr id="8" name="Picture 7">
            <a:extLst>
              <a:ext uri="{FF2B5EF4-FFF2-40B4-BE49-F238E27FC236}">
                <a16:creationId xmlns:a16="http://schemas.microsoft.com/office/drawing/2014/main" id="{2663862F-06DD-65E3-B644-F95B6EAC5B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4982" y="530910"/>
            <a:ext cx="835001" cy="1078748"/>
          </a:xfrm>
          <a:prstGeom prst="rect">
            <a:avLst/>
          </a:prstGeom>
        </p:spPr>
      </p:pic>
      <p:pic>
        <p:nvPicPr>
          <p:cNvPr id="10" name="Content Placeholder 9">
            <a:extLst>
              <a:ext uri="{FF2B5EF4-FFF2-40B4-BE49-F238E27FC236}">
                <a16:creationId xmlns:a16="http://schemas.microsoft.com/office/drawing/2014/main" id="{E681AB4E-D1D7-BE6E-5C2D-B36C7F2C9FCA}"/>
              </a:ext>
            </a:extLst>
          </p:cNvPr>
          <p:cNvPicPr>
            <a:picLocks noGrp="1" noChangeAspect="1"/>
          </p:cNvPicPr>
          <p:nvPr>
            <p:ph idx="1"/>
          </p:nvPr>
        </p:nvPicPr>
        <p:blipFill>
          <a:blip r:embed="rId4"/>
          <a:stretch>
            <a:fillRect/>
          </a:stretch>
        </p:blipFill>
        <p:spPr bwMode="auto">
          <a:xfrm>
            <a:off x="1066800" y="1839686"/>
            <a:ext cx="10308771" cy="4190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a:extLst>
              <a:ext uri="{FF2B5EF4-FFF2-40B4-BE49-F238E27FC236}">
                <a16:creationId xmlns:a16="http://schemas.microsoft.com/office/drawing/2014/main" id="{42BCB8CB-78E4-9AB8-22B2-5E87D95D63AF}"/>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4" name="Slide Number Placeholder 3">
            <a:extLst>
              <a:ext uri="{FF2B5EF4-FFF2-40B4-BE49-F238E27FC236}">
                <a16:creationId xmlns:a16="http://schemas.microsoft.com/office/drawing/2014/main" id="{D8E6EFA4-065A-835C-04FC-CD7629090554}"/>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10</a:t>
            </a:fld>
            <a:endParaRPr lang="en-IN" dirty="0"/>
          </a:p>
        </p:txBody>
      </p:sp>
      <p:sp>
        <p:nvSpPr>
          <p:cNvPr id="5" name="TextBox 4">
            <a:extLst>
              <a:ext uri="{FF2B5EF4-FFF2-40B4-BE49-F238E27FC236}">
                <a16:creationId xmlns:a16="http://schemas.microsoft.com/office/drawing/2014/main" id="{C0BED6BC-8610-700F-77E6-4FF6049B3CFF}"/>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Tree>
    <p:extLst>
      <p:ext uri="{BB962C8B-B14F-4D97-AF65-F5344CB8AC3E}">
        <p14:creationId xmlns:p14="http://schemas.microsoft.com/office/powerpoint/2010/main" val="3150471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3AE31F-D84D-E536-346A-36DC68969C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B733EF-5880-60B3-3E95-20EB624EF4DF}"/>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SYSTEM ARCHITECTURE</a:t>
            </a:r>
          </a:p>
        </p:txBody>
      </p:sp>
      <p:pic>
        <p:nvPicPr>
          <p:cNvPr id="7" name="Picture 6">
            <a:extLst>
              <a:ext uri="{FF2B5EF4-FFF2-40B4-BE49-F238E27FC236}">
                <a16:creationId xmlns:a16="http://schemas.microsoft.com/office/drawing/2014/main" id="{92605EE3-CF3B-B449-D0C5-C790AAAC2112}"/>
              </a:ext>
            </a:extLst>
          </p:cNvPr>
          <p:cNvPicPr>
            <a:picLocks noChangeAspect="1"/>
          </p:cNvPicPr>
          <p:nvPr/>
        </p:nvPicPr>
        <p:blipFill>
          <a:blip r:embed="rId2"/>
          <a:stretch>
            <a:fillRect/>
          </a:stretch>
        </p:blipFill>
        <p:spPr>
          <a:xfrm>
            <a:off x="546939" y="530910"/>
            <a:ext cx="978762" cy="953928"/>
          </a:xfrm>
          <a:prstGeom prst="rect">
            <a:avLst/>
          </a:prstGeom>
        </p:spPr>
      </p:pic>
      <p:pic>
        <p:nvPicPr>
          <p:cNvPr id="8" name="Picture 7">
            <a:extLst>
              <a:ext uri="{FF2B5EF4-FFF2-40B4-BE49-F238E27FC236}">
                <a16:creationId xmlns:a16="http://schemas.microsoft.com/office/drawing/2014/main" id="{36B9E0B3-B3EE-DD43-B53F-8527A0F011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4982" y="530910"/>
            <a:ext cx="835001" cy="1078748"/>
          </a:xfrm>
          <a:prstGeom prst="rect">
            <a:avLst/>
          </a:prstGeom>
        </p:spPr>
      </p:pic>
      <p:sp>
        <p:nvSpPr>
          <p:cNvPr id="3" name="Footer Placeholder 2">
            <a:extLst>
              <a:ext uri="{FF2B5EF4-FFF2-40B4-BE49-F238E27FC236}">
                <a16:creationId xmlns:a16="http://schemas.microsoft.com/office/drawing/2014/main" id="{80DE3600-8C0C-B074-484C-1CD09B91F4D5}"/>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4" name="Slide Number Placeholder 3">
            <a:extLst>
              <a:ext uri="{FF2B5EF4-FFF2-40B4-BE49-F238E27FC236}">
                <a16:creationId xmlns:a16="http://schemas.microsoft.com/office/drawing/2014/main" id="{0EDCF8F9-A3A9-73CB-A963-16E26524C573}"/>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11</a:t>
            </a:fld>
            <a:endParaRPr lang="en-IN" dirty="0"/>
          </a:p>
        </p:txBody>
      </p:sp>
      <p:sp>
        <p:nvSpPr>
          <p:cNvPr id="5" name="TextBox 4">
            <a:extLst>
              <a:ext uri="{FF2B5EF4-FFF2-40B4-BE49-F238E27FC236}">
                <a16:creationId xmlns:a16="http://schemas.microsoft.com/office/drawing/2014/main" id="{67F30E16-6B41-5B79-68C9-B007F032260E}"/>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pic>
        <p:nvPicPr>
          <p:cNvPr id="6" name="Content Placeholder 7">
            <a:extLst>
              <a:ext uri="{FF2B5EF4-FFF2-40B4-BE49-F238E27FC236}">
                <a16:creationId xmlns:a16="http://schemas.microsoft.com/office/drawing/2014/main" id="{A3F3616E-A197-3B30-B276-1853EABDC3F6}"/>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578430" y="1859169"/>
            <a:ext cx="9046027" cy="4317791"/>
          </a:xfrm>
        </p:spPr>
      </p:pic>
    </p:spTree>
    <p:extLst>
      <p:ext uri="{BB962C8B-B14F-4D97-AF65-F5344CB8AC3E}">
        <p14:creationId xmlns:p14="http://schemas.microsoft.com/office/powerpoint/2010/main" val="2638392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E35CF0-35AA-8683-D201-FF33EB3F77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7349D2-6B61-2BA6-D2CF-CA30B149E970}"/>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MODULE 1 : </a:t>
            </a:r>
            <a:r>
              <a:rPr lang="en-GB" sz="4400" b="1" dirty="0">
                <a:latin typeface="Arial Narrow" panose="020B0606020202030204" pitchFamily="34" charset="0"/>
              </a:rPr>
              <a:t>Central Control Unit</a:t>
            </a:r>
            <a:br>
              <a:rPr lang="en-GB" sz="1600" b="1" dirty="0"/>
            </a:br>
            <a:endParaRPr lang="en-IN" sz="4400" b="1" dirty="0">
              <a:latin typeface="Arial Narrow" panose="020B0606020202030204" pitchFamily="34" charset="0"/>
            </a:endParaRPr>
          </a:p>
        </p:txBody>
      </p:sp>
      <p:pic>
        <p:nvPicPr>
          <p:cNvPr id="7" name="Picture 6">
            <a:extLst>
              <a:ext uri="{FF2B5EF4-FFF2-40B4-BE49-F238E27FC236}">
                <a16:creationId xmlns:a16="http://schemas.microsoft.com/office/drawing/2014/main" id="{416A44D6-A38A-4A50-B469-3D93F01DB803}"/>
              </a:ext>
            </a:extLst>
          </p:cNvPr>
          <p:cNvPicPr>
            <a:picLocks noChangeAspect="1"/>
          </p:cNvPicPr>
          <p:nvPr/>
        </p:nvPicPr>
        <p:blipFill>
          <a:blip r:embed="rId2"/>
          <a:stretch>
            <a:fillRect/>
          </a:stretch>
        </p:blipFill>
        <p:spPr>
          <a:xfrm>
            <a:off x="591066" y="564459"/>
            <a:ext cx="978762" cy="953928"/>
          </a:xfrm>
          <a:prstGeom prst="rect">
            <a:avLst/>
          </a:prstGeom>
        </p:spPr>
      </p:pic>
      <p:pic>
        <p:nvPicPr>
          <p:cNvPr id="8" name="Picture 7">
            <a:extLst>
              <a:ext uri="{FF2B5EF4-FFF2-40B4-BE49-F238E27FC236}">
                <a16:creationId xmlns:a16="http://schemas.microsoft.com/office/drawing/2014/main" id="{108B6C87-74C4-4DFC-63CF-98FC93D269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8179" y="564459"/>
            <a:ext cx="835001" cy="1078748"/>
          </a:xfrm>
          <a:prstGeom prst="rect">
            <a:avLst/>
          </a:prstGeom>
        </p:spPr>
      </p:pic>
      <p:sp>
        <p:nvSpPr>
          <p:cNvPr id="10" name="Rectangle 2">
            <a:extLst>
              <a:ext uri="{FF2B5EF4-FFF2-40B4-BE49-F238E27FC236}">
                <a16:creationId xmlns:a16="http://schemas.microsoft.com/office/drawing/2014/main" id="{AA29FE9B-38C6-80F2-5188-0EBA8A3E3831}"/>
              </a:ext>
            </a:extLst>
          </p:cNvPr>
          <p:cNvSpPr>
            <a:spLocks noGrp="1" noChangeArrowheads="1"/>
          </p:cNvSpPr>
          <p:nvPr>
            <p:ph idx="1"/>
          </p:nvPr>
        </p:nvSpPr>
        <p:spPr bwMode="auto">
          <a:xfrm>
            <a:off x="723146" y="2194239"/>
            <a:ext cx="10982114" cy="576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eaLnBrk="0" fontAlgn="base" hangingPunct="0">
              <a:lnSpc>
                <a:spcPct val="150000"/>
              </a:lnSpc>
              <a:spcBef>
                <a:spcPct val="0"/>
              </a:spcBef>
              <a:spcAft>
                <a:spcPct val="0"/>
              </a:spcAft>
              <a:buClr>
                <a:schemeClr val="tx1"/>
              </a:buClr>
              <a:buSzTx/>
              <a:buNone/>
            </a:pPr>
            <a:r>
              <a:rPr kumimoji="0" lang="en-US" altLang="en-US" sz="2400" i="0" u="none" strike="noStrike" cap="none" normalizeH="0" baseline="0" dirty="0">
                <a:ln>
                  <a:noFill/>
                </a:ln>
                <a:solidFill>
                  <a:schemeClr val="tx1"/>
                </a:solidFill>
                <a:effectLst/>
                <a:latin typeface="Arial Narrow" panose="020B0606020202030204" pitchFamily="34" charset="0"/>
              </a:rPr>
              <a:t>  </a:t>
            </a:r>
          </a:p>
        </p:txBody>
      </p:sp>
      <p:sp>
        <p:nvSpPr>
          <p:cNvPr id="3" name="Footer Placeholder 2">
            <a:extLst>
              <a:ext uri="{FF2B5EF4-FFF2-40B4-BE49-F238E27FC236}">
                <a16:creationId xmlns:a16="http://schemas.microsoft.com/office/drawing/2014/main" id="{DD461FE8-DB19-060C-CC1D-F5D9F3F0639F}"/>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4" name="Slide Number Placeholder 3">
            <a:extLst>
              <a:ext uri="{FF2B5EF4-FFF2-40B4-BE49-F238E27FC236}">
                <a16:creationId xmlns:a16="http://schemas.microsoft.com/office/drawing/2014/main" id="{A212DA0C-64D8-CB47-2B7F-372EC52B1175}"/>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12</a:t>
            </a:fld>
            <a:endParaRPr lang="en-IN" dirty="0"/>
          </a:p>
        </p:txBody>
      </p:sp>
      <p:sp>
        <p:nvSpPr>
          <p:cNvPr id="5" name="TextBox 4">
            <a:extLst>
              <a:ext uri="{FF2B5EF4-FFF2-40B4-BE49-F238E27FC236}">
                <a16:creationId xmlns:a16="http://schemas.microsoft.com/office/drawing/2014/main" id="{FD382144-3AF9-4968-3010-7525E44A5532}"/>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
        <p:nvSpPr>
          <p:cNvPr id="9" name="TextBox 8">
            <a:extLst>
              <a:ext uri="{FF2B5EF4-FFF2-40B4-BE49-F238E27FC236}">
                <a16:creationId xmlns:a16="http://schemas.microsoft.com/office/drawing/2014/main" id="{4BBEFD6B-550E-6915-74DC-D029B0D3147F}"/>
              </a:ext>
            </a:extLst>
          </p:cNvPr>
          <p:cNvSpPr txBox="1"/>
          <p:nvPr/>
        </p:nvSpPr>
        <p:spPr>
          <a:xfrm>
            <a:off x="1785257" y="1904724"/>
            <a:ext cx="8708571" cy="3539430"/>
          </a:xfrm>
          <a:prstGeom prst="rect">
            <a:avLst/>
          </a:prstGeom>
          <a:noFill/>
        </p:spPr>
        <p:txBody>
          <a:bodyPr wrap="square">
            <a:spAutoFit/>
          </a:bodyPr>
          <a:lstStyle/>
          <a:p>
            <a:pPr>
              <a:buNone/>
            </a:pPr>
            <a:endParaRPr lang="en-GB" sz="2800" b="1" dirty="0"/>
          </a:p>
          <a:p>
            <a:pPr>
              <a:buFont typeface="Arial" panose="020B0604020202020204" pitchFamily="34" charset="0"/>
              <a:buChar char="•"/>
            </a:pPr>
            <a:r>
              <a:rPr lang="en-GB" sz="2800" b="1" dirty="0"/>
              <a:t>Component</a:t>
            </a:r>
            <a:r>
              <a:rPr lang="en-GB" sz="2800" dirty="0"/>
              <a:t>: </a:t>
            </a:r>
            <a:r>
              <a:rPr lang="en-GB" sz="2800" dirty="0" err="1"/>
              <a:t>NodeMCU</a:t>
            </a:r>
            <a:r>
              <a:rPr lang="en-GB" sz="2800" dirty="0"/>
              <a:t> (ESP8266 / ESP32)</a:t>
            </a:r>
          </a:p>
          <a:p>
            <a:pPr>
              <a:buFont typeface="Arial" panose="020B0604020202020204" pitchFamily="34" charset="0"/>
              <a:buChar char="•"/>
            </a:pPr>
            <a:r>
              <a:rPr lang="en-GB" sz="2800" b="1" dirty="0"/>
              <a:t>Function</a:t>
            </a:r>
            <a:r>
              <a:rPr lang="en-GB" sz="2800" dirty="0"/>
              <a:t>:</a:t>
            </a:r>
          </a:p>
          <a:p>
            <a:pPr marL="742950" lvl="1" indent="-285750">
              <a:buFont typeface="Arial" panose="020B0604020202020204" pitchFamily="34" charset="0"/>
              <a:buChar char="•"/>
            </a:pPr>
            <a:r>
              <a:rPr lang="en-GB" sz="2800" dirty="0"/>
              <a:t>Acts as the brain of the system.</a:t>
            </a:r>
          </a:p>
          <a:p>
            <a:pPr marL="742950" lvl="1" indent="-285750">
              <a:buFont typeface="Arial" panose="020B0604020202020204" pitchFamily="34" charset="0"/>
              <a:buChar char="•"/>
            </a:pPr>
            <a:r>
              <a:rPr lang="en-GB" sz="2800" dirty="0"/>
              <a:t>Collects and processes data from all sensors and modules.</a:t>
            </a:r>
          </a:p>
          <a:p>
            <a:pPr marL="742950" lvl="1" indent="-285750">
              <a:buFont typeface="Arial" panose="020B0604020202020204" pitchFamily="34" charset="0"/>
              <a:buChar char="•"/>
            </a:pPr>
            <a:r>
              <a:rPr lang="en-GB" sz="2800" dirty="0"/>
              <a:t>Controls actuators (like servo motor).</a:t>
            </a:r>
          </a:p>
          <a:p>
            <a:pPr marL="742950" lvl="1" indent="-285750">
              <a:buFont typeface="Arial" panose="020B0604020202020204" pitchFamily="34" charset="0"/>
              <a:buChar char="•"/>
            </a:pPr>
            <a:r>
              <a:rPr lang="en-GB" sz="2800" dirty="0"/>
              <a:t>Manages communication and decision-making.</a:t>
            </a:r>
          </a:p>
        </p:txBody>
      </p:sp>
    </p:spTree>
    <p:extLst>
      <p:ext uri="{BB962C8B-B14F-4D97-AF65-F5344CB8AC3E}">
        <p14:creationId xmlns:p14="http://schemas.microsoft.com/office/powerpoint/2010/main" val="3035638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22E477-91D6-9A8B-A987-DC34B46B1D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798751-8E1A-CF5A-2BB9-F2977EB2D8FE}"/>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MODULE 2 :</a:t>
            </a:r>
            <a:r>
              <a:rPr lang="en-GB" sz="4400" b="1" dirty="0">
                <a:latin typeface="Arial Narrow" panose="020B0606020202030204" pitchFamily="34" charset="0"/>
              </a:rPr>
              <a:t>Waste Level Detection </a:t>
            </a:r>
            <a:br>
              <a:rPr lang="en-GB" sz="1600" b="1" dirty="0">
                <a:latin typeface="Arial Narrow" panose="020B0606020202030204" pitchFamily="34" charset="0"/>
              </a:rPr>
            </a:br>
            <a:endParaRPr lang="en-IN" sz="4400" b="1" dirty="0">
              <a:latin typeface="Arial Narrow" panose="020B0606020202030204" pitchFamily="34" charset="0"/>
            </a:endParaRPr>
          </a:p>
        </p:txBody>
      </p:sp>
      <p:pic>
        <p:nvPicPr>
          <p:cNvPr id="7" name="Picture 6">
            <a:extLst>
              <a:ext uri="{FF2B5EF4-FFF2-40B4-BE49-F238E27FC236}">
                <a16:creationId xmlns:a16="http://schemas.microsoft.com/office/drawing/2014/main" id="{A9992E94-073A-38F2-4F6B-8A879E77AE03}"/>
              </a:ext>
            </a:extLst>
          </p:cNvPr>
          <p:cNvPicPr>
            <a:picLocks noChangeAspect="1"/>
          </p:cNvPicPr>
          <p:nvPr/>
        </p:nvPicPr>
        <p:blipFill>
          <a:blip r:embed="rId2"/>
          <a:stretch>
            <a:fillRect/>
          </a:stretch>
        </p:blipFill>
        <p:spPr>
          <a:xfrm>
            <a:off x="579498" y="574979"/>
            <a:ext cx="978762" cy="953928"/>
          </a:xfrm>
          <a:prstGeom prst="rect">
            <a:avLst/>
          </a:prstGeom>
        </p:spPr>
      </p:pic>
      <p:pic>
        <p:nvPicPr>
          <p:cNvPr id="8" name="Picture 7">
            <a:extLst>
              <a:ext uri="{FF2B5EF4-FFF2-40B4-BE49-F238E27FC236}">
                <a16:creationId xmlns:a16="http://schemas.microsoft.com/office/drawing/2014/main" id="{11F1448E-2838-D329-C4BC-CD264FD87A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219" y="512569"/>
            <a:ext cx="835001" cy="1078748"/>
          </a:xfrm>
          <a:prstGeom prst="rect">
            <a:avLst/>
          </a:prstGeom>
        </p:spPr>
      </p:pic>
      <p:sp>
        <p:nvSpPr>
          <p:cNvPr id="10" name="Rectangle 2">
            <a:extLst>
              <a:ext uri="{FF2B5EF4-FFF2-40B4-BE49-F238E27FC236}">
                <a16:creationId xmlns:a16="http://schemas.microsoft.com/office/drawing/2014/main" id="{0D09A7C2-4ABC-B38D-A2CD-32D906012BAC}"/>
              </a:ext>
            </a:extLst>
          </p:cNvPr>
          <p:cNvSpPr>
            <a:spLocks noGrp="1" noChangeArrowheads="1"/>
          </p:cNvSpPr>
          <p:nvPr>
            <p:ph idx="1"/>
          </p:nvPr>
        </p:nvSpPr>
        <p:spPr bwMode="auto">
          <a:xfrm>
            <a:off x="1068879" y="1797468"/>
            <a:ext cx="9965089" cy="881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None/>
            </a:pPr>
            <a:endParaRPr lang="en-GB" dirty="0"/>
          </a:p>
          <a:p>
            <a:pPr algn="just">
              <a:buClr>
                <a:schemeClr val="tx1"/>
              </a:buClr>
              <a:buFont typeface="Wingdings" panose="05000000000000000000" pitchFamily="2" charset="2"/>
              <a:buChar char="Ø"/>
            </a:pPr>
            <a:endParaRPr lang="en-US" sz="2400" dirty="0">
              <a:latin typeface="Arial Narrow" panose="020B0606020202030204" pitchFamily="34" charset="0"/>
            </a:endParaRPr>
          </a:p>
        </p:txBody>
      </p:sp>
      <p:sp>
        <p:nvSpPr>
          <p:cNvPr id="5" name="Footer Placeholder 2">
            <a:extLst>
              <a:ext uri="{FF2B5EF4-FFF2-40B4-BE49-F238E27FC236}">
                <a16:creationId xmlns:a16="http://schemas.microsoft.com/office/drawing/2014/main" id="{F4B52F62-A520-12DA-4682-7223121CF245}"/>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9" name="Slide Number Placeholder 3">
            <a:extLst>
              <a:ext uri="{FF2B5EF4-FFF2-40B4-BE49-F238E27FC236}">
                <a16:creationId xmlns:a16="http://schemas.microsoft.com/office/drawing/2014/main" id="{07B5B57C-268A-B907-5DBA-913526D6FB95}"/>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13</a:t>
            </a:fld>
            <a:endParaRPr lang="en-IN" dirty="0"/>
          </a:p>
        </p:txBody>
      </p:sp>
      <p:sp>
        <p:nvSpPr>
          <p:cNvPr id="11" name="TextBox 10">
            <a:extLst>
              <a:ext uri="{FF2B5EF4-FFF2-40B4-BE49-F238E27FC236}">
                <a16:creationId xmlns:a16="http://schemas.microsoft.com/office/drawing/2014/main" id="{A15CFE8E-3765-A52A-E3AE-FCEE4A741BD2}"/>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
        <p:nvSpPr>
          <p:cNvPr id="4" name="TextBox 3">
            <a:extLst>
              <a:ext uri="{FF2B5EF4-FFF2-40B4-BE49-F238E27FC236}">
                <a16:creationId xmlns:a16="http://schemas.microsoft.com/office/drawing/2014/main" id="{D609BC1E-A8A8-384B-AB07-213A57F0D82F}"/>
              </a:ext>
            </a:extLst>
          </p:cNvPr>
          <p:cNvSpPr txBox="1"/>
          <p:nvPr/>
        </p:nvSpPr>
        <p:spPr>
          <a:xfrm>
            <a:off x="1752600" y="2035628"/>
            <a:ext cx="8795656" cy="3170567"/>
          </a:xfrm>
          <a:prstGeom prst="rect">
            <a:avLst/>
          </a:prstGeom>
          <a:noFill/>
        </p:spPr>
        <p:txBody>
          <a:bodyPr wrap="square">
            <a:spAutoFit/>
          </a:bodyPr>
          <a:lstStyle/>
          <a:p>
            <a:pPr>
              <a:buNone/>
            </a:pPr>
            <a:endParaRPr lang="en-GB" sz="2800" b="1" dirty="0"/>
          </a:p>
          <a:p>
            <a:pPr>
              <a:buFont typeface="Arial" panose="020B0604020202020204" pitchFamily="34" charset="0"/>
              <a:buChar char="•"/>
            </a:pPr>
            <a:r>
              <a:rPr lang="en-GB" sz="2800" b="1" dirty="0"/>
              <a:t>Component</a:t>
            </a:r>
            <a:r>
              <a:rPr lang="en-GB" sz="2800" dirty="0"/>
              <a:t>: Ultrasonic Sensor (e.g., HC-SR04)</a:t>
            </a:r>
          </a:p>
          <a:p>
            <a:pPr>
              <a:buFont typeface="Arial" panose="020B0604020202020204" pitchFamily="34" charset="0"/>
              <a:buChar char="•"/>
            </a:pPr>
            <a:r>
              <a:rPr lang="en-GB" sz="2800" b="1" dirty="0"/>
              <a:t>Function</a:t>
            </a:r>
            <a:r>
              <a:rPr lang="en-GB" sz="2800" dirty="0"/>
              <a:t>:</a:t>
            </a:r>
          </a:p>
          <a:p>
            <a:pPr marL="742950" lvl="1" indent="-285750">
              <a:buFont typeface="Arial" panose="020B0604020202020204" pitchFamily="34" charset="0"/>
              <a:buChar char="•"/>
            </a:pPr>
            <a:r>
              <a:rPr lang="en-GB" sz="2800" dirty="0"/>
              <a:t>Measures the distance from the top of the bin to the trash.</a:t>
            </a:r>
          </a:p>
          <a:p>
            <a:pPr marL="742950" lvl="1" indent="-285750">
              <a:buFont typeface="Arial" panose="020B0604020202020204" pitchFamily="34" charset="0"/>
              <a:buChar char="•"/>
            </a:pPr>
            <a:r>
              <a:rPr lang="en-GB" sz="2800" dirty="0"/>
              <a:t>Determines how full the bin is and sends the data to the </a:t>
            </a:r>
            <a:r>
              <a:rPr lang="en-GB" sz="2800" dirty="0" err="1"/>
              <a:t>NodeMCU</a:t>
            </a:r>
            <a:r>
              <a:rPr lang="en-GB" sz="2800" dirty="0"/>
              <a:t>.</a:t>
            </a:r>
          </a:p>
        </p:txBody>
      </p:sp>
    </p:spTree>
    <p:extLst>
      <p:ext uri="{BB962C8B-B14F-4D97-AF65-F5344CB8AC3E}">
        <p14:creationId xmlns:p14="http://schemas.microsoft.com/office/powerpoint/2010/main" val="4134830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A7A873-F85D-C140-6918-D920E72946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042BBA-F468-51B9-94FA-288D36FCF3B5}"/>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MODULE 3 : </a:t>
            </a:r>
            <a:r>
              <a:rPr lang="en-GB" sz="4400" b="1" dirty="0">
                <a:latin typeface="Arial Narrow" panose="020B0606020202030204" pitchFamily="34" charset="0"/>
              </a:rPr>
              <a:t>Automatic Lid Control </a:t>
            </a:r>
            <a:br>
              <a:rPr lang="en-GB" sz="1600" b="1" dirty="0"/>
            </a:br>
            <a:endParaRPr lang="en-IN" sz="4400" b="1" dirty="0">
              <a:latin typeface="Arial Narrow" panose="020B0606020202030204" pitchFamily="34" charset="0"/>
            </a:endParaRPr>
          </a:p>
        </p:txBody>
      </p:sp>
      <p:pic>
        <p:nvPicPr>
          <p:cNvPr id="7" name="Picture 6">
            <a:extLst>
              <a:ext uri="{FF2B5EF4-FFF2-40B4-BE49-F238E27FC236}">
                <a16:creationId xmlns:a16="http://schemas.microsoft.com/office/drawing/2014/main" id="{BDDC7E4E-A1C4-0852-3F1E-5EE2FD545C16}"/>
              </a:ext>
            </a:extLst>
          </p:cNvPr>
          <p:cNvPicPr>
            <a:picLocks noChangeAspect="1"/>
          </p:cNvPicPr>
          <p:nvPr/>
        </p:nvPicPr>
        <p:blipFill>
          <a:blip r:embed="rId2"/>
          <a:stretch>
            <a:fillRect/>
          </a:stretch>
        </p:blipFill>
        <p:spPr>
          <a:xfrm>
            <a:off x="579498" y="574979"/>
            <a:ext cx="978762" cy="953928"/>
          </a:xfrm>
          <a:prstGeom prst="rect">
            <a:avLst/>
          </a:prstGeom>
        </p:spPr>
      </p:pic>
      <p:pic>
        <p:nvPicPr>
          <p:cNvPr id="8" name="Picture 7">
            <a:extLst>
              <a:ext uri="{FF2B5EF4-FFF2-40B4-BE49-F238E27FC236}">
                <a16:creationId xmlns:a16="http://schemas.microsoft.com/office/drawing/2014/main" id="{754C7856-005F-22E8-4ECD-6A64D75F8C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6470" y="574979"/>
            <a:ext cx="835001" cy="1078748"/>
          </a:xfrm>
          <a:prstGeom prst="rect">
            <a:avLst/>
          </a:prstGeom>
        </p:spPr>
      </p:pic>
      <p:sp>
        <p:nvSpPr>
          <p:cNvPr id="4" name="Footer Placeholder 2">
            <a:extLst>
              <a:ext uri="{FF2B5EF4-FFF2-40B4-BE49-F238E27FC236}">
                <a16:creationId xmlns:a16="http://schemas.microsoft.com/office/drawing/2014/main" id="{D6E3B88B-DECF-FEFA-3F15-68DA54533978}"/>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5" name="Slide Number Placeholder 3">
            <a:extLst>
              <a:ext uri="{FF2B5EF4-FFF2-40B4-BE49-F238E27FC236}">
                <a16:creationId xmlns:a16="http://schemas.microsoft.com/office/drawing/2014/main" id="{D606EA24-A892-DCF4-04AF-00F99E3BC0B9}"/>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14</a:t>
            </a:fld>
            <a:endParaRPr lang="en-IN" dirty="0"/>
          </a:p>
        </p:txBody>
      </p:sp>
      <p:sp>
        <p:nvSpPr>
          <p:cNvPr id="9" name="TextBox 8">
            <a:extLst>
              <a:ext uri="{FF2B5EF4-FFF2-40B4-BE49-F238E27FC236}">
                <a16:creationId xmlns:a16="http://schemas.microsoft.com/office/drawing/2014/main" id="{0D114360-66CB-5666-5801-CEC3FDB7D561}"/>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
        <p:nvSpPr>
          <p:cNvPr id="10" name="Rectangle 2">
            <a:extLst>
              <a:ext uri="{FF2B5EF4-FFF2-40B4-BE49-F238E27FC236}">
                <a16:creationId xmlns:a16="http://schemas.microsoft.com/office/drawing/2014/main" id="{7060E1B8-C3E3-E472-CAE8-89536177A2A6}"/>
              </a:ext>
            </a:extLst>
          </p:cNvPr>
          <p:cNvSpPr>
            <a:spLocks noGrp="1" noChangeArrowheads="1"/>
          </p:cNvSpPr>
          <p:nvPr>
            <p:ph idx="1"/>
          </p:nvPr>
        </p:nvSpPr>
        <p:spPr bwMode="auto">
          <a:xfrm>
            <a:off x="723146" y="2015216"/>
            <a:ext cx="10982114" cy="93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a:buClr>
                <a:schemeClr val="tx1"/>
              </a:buClr>
              <a:buNone/>
            </a:pPr>
            <a:endParaRPr lang="en-US" sz="2400" dirty="0">
              <a:latin typeface="Arial Narrow" panose="020B0606020202030204" pitchFamily="34" charset="0"/>
            </a:endParaRPr>
          </a:p>
          <a:p>
            <a:pPr algn="just" eaLnBrk="0" fontAlgn="base" hangingPunct="0">
              <a:lnSpc>
                <a:spcPct val="150000"/>
              </a:lnSpc>
              <a:spcBef>
                <a:spcPct val="0"/>
              </a:spcBef>
              <a:spcAft>
                <a:spcPct val="0"/>
              </a:spcAft>
              <a:buClr>
                <a:schemeClr val="tx1"/>
              </a:buClr>
              <a:buSzTx/>
              <a:buFont typeface="Wingdings" panose="05000000000000000000" pitchFamily="2" charset="2"/>
              <a:buChar char="Ø"/>
            </a:pPr>
            <a:endParaRPr kumimoji="0" lang="en-US" altLang="en-US" sz="2400" i="0" u="none" strike="noStrike" cap="none" normalizeH="0" baseline="0" dirty="0">
              <a:ln>
                <a:noFill/>
              </a:ln>
              <a:solidFill>
                <a:schemeClr val="tx1"/>
              </a:solidFill>
              <a:effectLst/>
              <a:latin typeface="Arial Narrow" panose="020B0606020202030204" pitchFamily="34" charset="0"/>
            </a:endParaRPr>
          </a:p>
        </p:txBody>
      </p:sp>
      <p:sp>
        <p:nvSpPr>
          <p:cNvPr id="6" name="TextBox 5">
            <a:extLst>
              <a:ext uri="{FF2B5EF4-FFF2-40B4-BE49-F238E27FC236}">
                <a16:creationId xmlns:a16="http://schemas.microsoft.com/office/drawing/2014/main" id="{8DD32CCF-0107-7960-284F-2E31AF73056B}"/>
              </a:ext>
            </a:extLst>
          </p:cNvPr>
          <p:cNvSpPr txBox="1"/>
          <p:nvPr/>
        </p:nvSpPr>
        <p:spPr>
          <a:xfrm>
            <a:off x="1752599" y="2253341"/>
            <a:ext cx="8958944" cy="2677656"/>
          </a:xfrm>
          <a:prstGeom prst="rect">
            <a:avLst/>
          </a:prstGeom>
          <a:noFill/>
        </p:spPr>
        <p:txBody>
          <a:bodyPr wrap="square">
            <a:spAutoFit/>
          </a:bodyPr>
          <a:lstStyle/>
          <a:p>
            <a:pPr>
              <a:buNone/>
            </a:pPr>
            <a:endParaRPr lang="en-GB" sz="2800" b="1" dirty="0"/>
          </a:p>
          <a:p>
            <a:pPr>
              <a:buFont typeface="Arial" panose="020B0604020202020204" pitchFamily="34" charset="0"/>
              <a:buChar char="•"/>
            </a:pPr>
            <a:r>
              <a:rPr lang="en-GB" sz="2800" b="1" dirty="0"/>
              <a:t>Component</a:t>
            </a:r>
            <a:r>
              <a:rPr lang="en-GB" sz="2800" dirty="0"/>
              <a:t>: Servo Motor</a:t>
            </a:r>
          </a:p>
          <a:p>
            <a:pPr>
              <a:buFont typeface="Arial" panose="020B0604020202020204" pitchFamily="34" charset="0"/>
              <a:buChar char="•"/>
            </a:pPr>
            <a:r>
              <a:rPr lang="en-GB" sz="2800" b="1" dirty="0"/>
              <a:t>Function</a:t>
            </a:r>
            <a:r>
              <a:rPr lang="en-GB" sz="2800" dirty="0"/>
              <a:t>:</a:t>
            </a:r>
          </a:p>
          <a:p>
            <a:pPr marL="742950" lvl="1" indent="-285750">
              <a:buFont typeface="Arial" panose="020B0604020202020204" pitchFamily="34" charset="0"/>
              <a:buChar char="•"/>
            </a:pPr>
            <a:r>
              <a:rPr lang="en-GB" sz="2800" dirty="0"/>
              <a:t>Automatically opens or closes the dustbin lid.</a:t>
            </a:r>
          </a:p>
          <a:p>
            <a:pPr marL="742950" lvl="1" indent="-285750">
              <a:buFont typeface="Arial" panose="020B0604020202020204" pitchFamily="34" charset="0"/>
              <a:buChar char="•"/>
            </a:pPr>
            <a:r>
              <a:rPr lang="en-GB" sz="2800" dirty="0"/>
              <a:t>Triggered by proximity or waste level signals processed by the </a:t>
            </a:r>
            <a:r>
              <a:rPr lang="en-GB" sz="2800" dirty="0" err="1"/>
              <a:t>NodeMCU</a:t>
            </a:r>
            <a:r>
              <a:rPr lang="en-GB" sz="2800" dirty="0"/>
              <a:t>.</a:t>
            </a:r>
          </a:p>
        </p:txBody>
      </p:sp>
    </p:spTree>
    <p:extLst>
      <p:ext uri="{BB962C8B-B14F-4D97-AF65-F5344CB8AC3E}">
        <p14:creationId xmlns:p14="http://schemas.microsoft.com/office/powerpoint/2010/main" val="1002083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CDA767-0430-81D3-0F38-550A00BDCF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8226B9-647D-15D8-32CB-0F73D3CEFE8A}"/>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MODULE 4 : </a:t>
            </a:r>
            <a:r>
              <a:rPr lang="en-GB" sz="4400" b="1" dirty="0">
                <a:latin typeface="Arial Narrow" panose="020B0606020202030204" pitchFamily="34" charset="0"/>
              </a:rPr>
              <a:t>Status Display and Reset</a:t>
            </a:r>
            <a:endParaRPr lang="en-IN" sz="4400" b="1" dirty="0">
              <a:latin typeface="Arial Narrow" panose="020B0606020202030204" pitchFamily="34" charset="0"/>
            </a:endParaRPr>
          </a:p>
        </p:txBody>
      </p:sp>
      <p:pic>
        <p:nvPicPr>
          <p:cNvPr id="7" name="Picture 6">
            <a:extLst>
              <a:ext uri="{FF2B5EF4-FFF2-40B4-BE49-F238E27FC236}">
                <a16:creationId xmlns:a16="http://schemas.microsoft.com/office/drawing/2014/main" id="{0E50F938-D2E9-B244-71F5-69440FDC4A99}"/>
              </a:ext>
            </a:extLst>
          </p:cNvPr>
          <p:cNvPicPr>
            <a:picLocks noChangeAspect="1"/>
          </p:cNvPicPr>
          <p:nvPr/>
        </p:nvPicPr>
        <p:blipFill>
          <a:blip r:embed="rId2"/>
          <a:stretch>
            <a:fillRect/>
          </a:stretch>
        </p:blipFill>
        <p:spPr>
          <a:xfrm>
            <a:off x="579498" y="625043"/>
            <a:ext cx="978762" cy="953928"/>
          </a:xfrm>
          <a:prstGeom prst="rect">
            <a:avLst/>
          </a:prstGeom>
        </p:spPr>
      </p:pic>
      <p:pic>
        <p:nvPicPr>
          <p:cNvPr id="8" name="Picture 7">
            <a:extLst>
              <a:ext uri="{FF2B5EF4-FFF2-40B4-BE49-F238E27FC236}">
                <a16:creationId xmlns:a16="http://schemas.microsoft.com/office/drawing/2014/main" id="{E3FEF9D9-72DB-F67E-1072-3BFA243559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219" y="500223"/>
            <a:ext cx="835001" cy="1078748"/>
          </a:xfrm>
          <a:prstGeom prst="rect">
            <a:avLst/>
          </a:prstGeom>
        </p:spPr>
      </p:pic>
      <p:sp>
        <p:nvSpPr>
          <p:cNvPr id="5" name="Footer Placeholder 2">
            <a:extLst>
              <a:ext uri="{FF2B5EF4-FFF2-40B4-BE49-F238E27FC236}">
                <a16:creationId xmlns:a16="http://schemas.microsoft.com/office/drawing/2014/main" id="{A0D34693-93A2-A38C-8CD6-D91ED613EC2F}"/>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10" name="Slide Number Placeholder 3">
            <a:extLst>
              <a:ext uri="{FF2B5EF4-FFF2-40B4-BE49-F238E27FC236}">
                <a16:creationId xmlns:a16="http://schemas.microsoft.com/office/drawing/2014/main" id="{BC201E83-2462-453F-6249-544EB34B938B}"/>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15</a:t>
            </a:fld>
            <a:endParaRPr lang="en-IN" dirty="0"/>
          </a:p>
        </p:txBody>
      </p:sp>
      <p:sp>
        <p:nvSpPr>
          <p:cNvPr id="11" name="TextBox 10">
            <a:extLst>
              <a:ext uri="{FF2B5EF4-FFF2-40B4-BE49-F238E27FC236}">
                <a16:creationId xmlns:a16="http://schemas.microsoft.com/office/drawing/2014/main" id="{51A875D3-DF79-5837-C821-595F59DA7EE4}"/>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
        <p:nvSpPr>
          <p:cNvPr id="13" name="Rectangle 2">
            <a:extLst>
              <a:ext uri="{FF2B5EF4-FFF2-40B4-BE49-F238E27FC236}">
                <a16:creationId xmlns:a16="http://schemas.microsoft.com/office/drawing/2014/main" id="{95158031-806F-87F9-19DC-695AD815D382}"/>
              </a:ext>
            </a:extLst>
          </p:cNvPr>
          <p:cNvSpPr>
            <a:spLocks noGrp="1" noChangeArrowheads="1"/>
          </p:cNvSpPr>
          <p:nvPr>
            <p:ph idx="1"/>
          </p:nvPr>
        </p:nvSpPr>
        <p:spPr bwMode="auto">
          <a:xfrm>
            <a:off x="723146" y="2194239"/>
            <a:ext cx="10982114" cy="576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eaLnBrk="0" fontAlgn="base" hangingPunct="0">
              <a:lnSpc>
                <a:spcPct val="150000"/>
              </a:lnSpc>
              <a:spcBef>
                <a:spcPct val="0"/>
              </a:spcBef>
              <a:spcAft>
                <a:spcPct val="0"/>
              </a:spcAft>
              <a:buClr>
                <a:schemeClr val="tx1"/>
              </a:buClr>
              <a:buSzTx/>
              <a:buNone/>
            </a:pPr>
            <a:r>
              <a:rPr kumimoji="0" lang="en-US" altLang="en-US" sz="2400" i="0" u="none" strike="noStrike" cap="none" normalizeH="0" baseline="0" dirty="0">
                <a:ln>
                  <a:noFill/>
                </a:ln>
                <a:solidFill>
                  <a:schemeClr val="tx1"/>
                </a:solidFill>
                <a:effectLst/>
                <a:latin typeface="Arial Narrow" panose="020B0606020202030204" pitchFamily="34" charset="0"/>
              </a:rPr>
              <a:t>  </a:t>
            </a:r>
          </a:p>
        </p:txBody>
      </p:sp>
      <p:sp>
        <p:nvSpPr>
          <p:cNvPr id="4" name="TextBox 3">
            <a:extLst>
              <a:ext uri="{FF2B5EF4-FFF2-40B4-BE49-F238E27FC236}">
                <a16:creationId xmlns:a16="http://schemas.microsoft.com/office/drawing/2014/main" id="{753DE246-8242-8C75-7705-318A10264CEA}"/>
              </a:ext>
            </a:extLst>
          </p:cNvPr>
          <p:cNvSpPr txBox="1"/>
          <p:nvPr/>
        </p:nvSpPr>
        <p:spPr>
          <a:xfrm>
            <a:off x="1600201" y="1973054"/>
            <a:ext cx="8969828" cy="3108543"/>
          </a:xfrm>
          <a:prstGeom prst="rect">
            <a:avLst/>
          </a:prstGeom>
          <a:noFill/>
        </p:spPr>
        <p:txBody>
          <a:bodyPr wrap="square">
            <a:spAutoFit/>
          </a:bodyPr>
          <a:lstStyle/>
          <a:p>
            <a:pPr>
              <a:buNone/>
            </a:pPr>
            <a:endParaRPr lang="en-GB" sz="2800" b="1" dirty="0"/>
          </a:p>
          <a:p>
            <a:pPr>
              <a:buFont typeface="Arial" panose="020B0604020202020204" pitchFamily="34" charset="0"/>
              <a:buChar char="•"/>
            </a:pPr>
            <a:r>
              <a:rPr lang="en-GB" sz="2800" b="1" dirty="0"/>
              <a:t>Components</a:t>
            </a:r>
            <a:r>
              <a:rPr lang="en-GB" sz="2800" dirty="0"/>
              <a:t>:</a:t>
            </a:r>
          </a:p>
          <a:p>
            <a:pPr marL="914400" lvl="1" indent="-457200">
              <a:buFont typeface="Arial" panose="020B0604020202020204" pitchFamily="34" charset="0"/>
              <a:buChar char="•"/>
            </a:pPr>
            <a:r>
              <a:rPr lang="en-GB" sz="2800" dirty="0"/>
              <a:t>LCD Display – Shows current waste level or bin status</a:t>
            </a:r>
          </a:p>
          <a:p>
            <a:pPr marL="914400" lvl="1" indent="-457200">
              <a:buFont typeface="Arial" panose="020B0604020202020204" pitchFamily="34" charset="0"/>
              <a:buChar char="•"/>
            </a:pPr>
            <a:r>
              <a:rPr lang="en-GB" sz="2800" dirty="0"/>
              <a:t>Push Button – Manual reset</a:t>
            </a:r>
          </a:p>
          <a:p>
            <a:pPr>
              <a:buFont typeface="Arial" panose="020B0604020202020204" pitchFamily="34" charset="0"/>
              <a:buChar char="•"/>
            </a:pPr>
            <a:r>
              <a:rPr lang="en-GB" sz="2800" b="1" dirty="0"/>
              <a:t>Function</a:t>
            </a:r>
            <a:r>
              <a:rPr lang="en-GB" sz="2800" dirty="0"/>
              <a:t>:</a:t>
            </a:r>
          </a:p>
          <a:p>
            <a:pPr marL="742950" lvl="1" indent="-285750">
              <a:buFont typeface="Arial" panose="020B0604020202020204" pitchFamily="34" charset="0"/>
              <a:buChar char="•"/>
            </a:pPr>
            <a:r>
              <a:rPr lang="en-GB" sz="2800" dirty="0"/>
              <a:t>Provides user interface for local monitoring and manual control.</a:t>
            </a:r>
          </a:p>
        </p:txBody>
      </p:sp>
    </p:spTree>
    <p:extLst>
      <p:ext uri="{BB962C8B-B14F-4D97-AF65-F5344CB8AC3E}">
        <p14:creationId xmlns:p14="http://schemas.microsoft.com/office/powerpoint/2010/main" val="38852386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29F4BB-EFB3-59A2-06C3-0A41053BEE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0FEC29-1B1A-F745-F855-BBC6D7707C81}"/>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MODULE 5 : </a:t>
            </a:r>
            <a:r>
              <a:rPr lang="en-GB" sz="4400" b="1" dirty="0">
                <a:latin typeface="Arial Narrow" panose="020B0606020202030204" pitchFamily="34" charset="0"/>
              </a:rPr>
              <a:t>Communication and Tracking </a:t>
            </a:r>
            <a:endParaRPr lang="en-IN" sz="4400" b="1" dirty="0">
              <a:latin typeface="Arial Narrow" panose="020B0606020202030204" pitchFamily="34" charset="0"/>
            </a:endParaRPr>
          </a:p>
        </p:txBody>
      </p:sp>
      <p:pic>
        <p:nvPicPr>
          <p:cNvPr id="7" name="Picture 6">
            <a:extLst>
              <a:ext uri="{FF2B5EF4-FFF2-40B4-BE49-F238E27FC236}">
                <a16:creationId xmlns:a16="http://schemas.microsoft.com/office/drawing/2014/main" id="{E8144538-10E2-525C-993B-0482B31F1C82}"/>
              </a:ext>
            </a:extLst>
          </p:cNvPr>
          <p:cNvPicPr>
            <a:picLocks noChangeAspect="1"/>
          </p:cNvPicPr>
          <p:nvPr/>
        </p:nvPicPr>
        <p:blipFill>
          <a:blip r:embed="rId2"/>
          <a:stretch>
            <a:fillRect/>
          </a:stretch>
        </p:blipFill>
        <p:spPr>
          <a:xfrm>
            <a:off x="579498" y="574979"/>
            <a:ext cx="978762" cy="953928"/>
          </a:xfrm>
          <a:prstGeom prst="rect">
            <a:avLst/>
          </a:prstGeom>
        </p:spPr>
      </p:pic>
      <p:pic>
        <p:nvPicPr>
          <p:cNvPr id="8" name="Picture 7">
            <a:extLst>
              <a:ext uri="{FF2B5EF4-FFF2-40B4-BE49-F238E27FC236}">
                <a16:creationId xmlns:a16="http://schemas.microsoft.com/office/drawing/2014/main" id="{A225B56A-C113-007E-A6DA-BB01497D9C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8493" y="574979"/>
            <a:ext cx="835001" cy="1078748"/>
          </a:xfrm>
          <a:prstGeom prst="rect">
            <a:avLst/>
          </a:prstGeom>
        </p:spPr>
      </p:pic>
      <p:sp>
        <p:nvSpPr>
          <p:cNvPr id="3" name="Footer Placeholder 2">
            <a:extLst>
              <a:ext uri="{FF2B5EF4-FFF2-40B4-BE49-F238E27FC236}">
                <a16:creationId xmlns:a16="http://schemas.microsoft.com/office/drawing/2014/main" id="{1B46D3D9-6D4C-CCD9-B782-D8D209D68C1F}"/>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5" name="Slide Number Placeholder 3">
            <a:extLst>
              <a:ext uri="{FF2B5EF4-FFF2-40B4-BE49-F238E27FC236}">
                <a16:creationId xmlns:a16="http://schemas.microsoft.com/office/drawing/2014/main" id="{5F83254E-F678-BF5C-29CB-0C21034CAB28}"/>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16</a:t>
            </a:fld>
            <a:endParaRPr lang="en-IN" dirty="0"/>
          </a:p>
        </p:txBody>
      </p:sp>
      <p:sp>
        <p:nvSpPr>
          <p:cNvPr id="11" name="TextBox 10">
            <a:extLst>
              <a:ext uri="{FF2B5EF4-FFF2-40B4-BE49-F238E27FC236}">
                <a16:creationId xmlns:a16="http://schemas.microsoft.com/office/drawing/2014/main" id="{255B08ED-84DA-1E19-ED71-2028034A226F}"/>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
        <p:nvSpPr>
          <p:cNvPr id="13" name="Rectangle 2">
            <a:extLst>
              <a:ext uri="{FF2B5EF4-FFF2-40B4-BE49-F238E27FC236}">
                <a16:creationId xmlns:a16="http://schemas.microsoft.com/office/drawing/2014/main" id="{9BAC0E15-BCAF-C51F-C368-489604C95476}"/>
              </a:ext>
            </a:extLst>
          </p:cNvPr>
          <p:cNvSpPr>
            <a:spLocks noGrp="1" noChangeArrowheads="1"/>
          </p:cNvSpPr>
          <p:nvPr>
            <p:ph idx="1"/>
          </p:nvPr>
        </p:nvSpPr>
        <p:spPr bwMode="auto">
          <a:xfrm>
            <a:off x="723146" y="2270093"/>
            <a:ext cx="10982114"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a:buClr>
                <a:schemeClr val="tx1"/>
              </a:buClr>
              <a:buNone/>
            </a:pPr>
            <a:r>
              <a:rPr lang="en-US" sz="2400" dirty="0">
                <a:latin typeface="Arial Narrow" panose="020B0606020202030204" pitchFamily="34" charset="0"/>
              </a:rPr>
              <a:t>  </a:t>
            </a:r>
          </a:p>
        </p:txBody>
      </p:sp>
      <p:sp>
        <p:nvSpPr>
          <p:cNvPr id="6" name="TextBox 5">
            <a:extLst>
              <a:ext uri="{FF2B5EF4-FFF2-40B4-BE49-F238E27FC236}">
                <a16:creationId xmlns:a16="http://schemas.microsoft.com/office/drawing/2014/main" id="{D45BB49C-7151-E070-215B-E2C9784FDC80}"/>
              </a:ext>
            </a:extLst>
          </p:cNvPr>
          <p:cNvSpPr txBox="1"/>
          <p:nvPr/>
        </p:nvSpPr>
        <p:spPr>
          <a:xfrm>
            <a:off x="1219200" y="2122715"/>
            <a:ext cx="10047515" cy="3539430"/>
          </a:xfrm>
          <a:prstGeom prst="rect">
            <a:avLst/>
          </a:prstGeom>
          <a:noFill/>
        </p:spPr>
        <p:txBody>
          <a:bodyPr wrap="square">
            <a:spAutoFit/>
          </a:bodyPr>
          <a:lstStyle/>
          <a:p>
            <a:pPr>
              <a:buFont typeface="Arial" panose="020B0604020202020204" pitchFamily="34" charset="0"/>
              <a:buChar char="•"/>
            </a:pPr>
            <a:r>
              <a:rPr lang="en-GB" sz="2800" b="1" dirty="0"/>
              <a:t>Components</a:t>
            </a:r>
            <a:r>
              <a:rPr lang="en-GB" sz="2800" dirty="0"/>
              <a:t>:</a:t>
            </a:r>
          </a:p>
          <a:p>
            <a:pPr marL="742950" lvl="1" indent="-285750">
              <a:buFont typeface="Arial" panose="020B0604020202020204" pitchFamily="34" charset="0"/>
              <a:buChar char="•"/>
            </a:pPr>
            <a:r>
              <a:rPr lang="en-GB" sz="2800" dirty="0"/>
              <a:t>GPS Module – Tracks and provides real-time location of the dustbin.</a:t>
            </a:r>
          </a:p>
          <a:p>
            <a:pPr marL="742950" lvl="1" indent="-285750">
              <a:buFont typeface="Arial" panose="020B0604020202020204" pitchFamily="34" charset="0"/>
              <a:buChar char="•"/>
            </a:pPr>
            <a:r>
              <a:rPr lang="en-GB" sz="2800" dirty="0"/>
              <a:t>Wi-Fi or GSM Module – Sends alerts/notifications to the user  (e.g., bin full, location).</a:t>
            </a:r>
          </a:p>
          <a:p>
            <a:pPr>
              <a:buFont typeface="Arial" panose="020B0604020202020204" pitchFamily="34" charset="0"/>
              <a:buChar char="•"/>
            </a:pPr>
            <a:r>
              <a:rPr lang="en-GB" sz="2800" b="1" dirty="0"/>
              <a:t>Function</a:t>
            </a:r>
            <a:r>
              <a:rPr lang="en-GB" sz="2800" dirty="0"/>
              <a:t>:</a:t>
            </a:r>
          </a:p>
          <a:p>
            <a:pPr marL="742950" lvl="1" indent="-285750">
              <a:buFont typeface="Arial" panose="020B0604020202020204" pitchFamily="34" charset="0"/>
              <a:buChar char="•"/>
            </a:pPr>
            <a:r>
              <a:rPr lang="en-GB" sz="2800" dirty="0"/>
              <a:t>Enables remote monitoring and tracking of mobile/field dustbins.</a:t>
            </a:r>
          </a:p>
        </p:txBody>
      </p:sp>
    </p:spTree>
    <p:extLst>
      <p:ext uri="{BB962C8B-B14F-4D97-AF65-F5344CB8AC3E}">
        <p14:creationId xmlns:p14="http://schemas.microsoft.com/office/powerpoint/2010/main" val="51887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EA3C45-02DF-867E-3901-A6189855A4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87E55E-C512-26BB-2D1C-C2DA5A6C489E}"/>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OUTPUT</a:t>
            </a:r>
          </a:p>
        </p:txBody>
      </p:sp>
      <p:pic>
        <p:nvPicPr>
          <p:cNvPr id="7" name="Picture 6">
            <a:extLst>
              <a:ext uri="{FF2B5EF4-FFF2-40B4-BE49-F238E27FC236}">
                <a16:creationId xmlns:a16="http://schemas.microsoft.com/office/drawing/2014/main" id="{BEBF2295-F9D8-620B-CE3F-96DB7B1798A4}"/>
              </a:ext>
            </a:extLst>
          </p:cNvPr>
          <p:cNvPicPr>
            <a:picLocks noChangeAspect="1"/>
          </p:cNvPicPr>
          <p:nvPr/>
        </p:nvPicPr>
        <p:blipFill>
          <a:blip r:embed="rId2"/>
          <a:stretch>
            <a:fillRect/>
          </a:stretch>
        </p:blipFill>
        <p:spPr>
          <a:xfrm>
            <a:off x="579498" y="574979"/>
            <a:ext cx="978762" cy="953928"/>
          </a:xfrm>
          <a:prstGeom prst="rect">
            <a:avLst/>
          </a:prstGeom>
        </p:spPr>
      </p:pic>
      <p:pic>
        <p:nvPicPr>
          <p:cNvPr id="8" name="Picture 7">
            <a:extLst>
              <a:ext uri="{FF2B5EF4-FFF2-40B4-BE49-F238E27FC236}">
                <a16:creationId xmlns:a16="http://schemas.microsoft.com/office/drawing/2014/main" id="{12FE1329-1E1B-8DB2-CE7E-52D28FF2B9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8493" y="574979"/>
            <a:ext cx="835001" cy="1078748"/>
          </a:xfrm>
          <a:prstGeom prst="rect">
            <a:avLst/>
          </a:prstGeom>
        </p:spPr>
      </p:pic>
      <p:sp>
        <p:nvSpPr>
          <p:cNvPr id="3" name="Footer Placeholder 2">
            <a:extLst>
              <a:ext uri="{FF2B5EF4-FFF2-40B4-BE49-F238E27FC236}">
                <a16:creationId xmlns:a16="http://schemas.microsoft.com/office/drawing/2014/main" id="{10170144-D4FB-30EA-CE53-8A0B6D7E0121}"/>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5" name="Slide Number Placeholder 3">
            <a:extLst>
              <a:ext uri="{FF2B5EF4-FFF2-40B4-BE49-F238E27FC236}">
                <a16:creationId xmlns:a16="http://schemas.microsoft.com/office/drawing/2014/main" id="{FD6EF43B-03AC-1502-3BCB-DF181CF1CC66}"/>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17</a:t>
            </a:fld>
            <a:endParaRPr lang="en-IN" dirty="0"/>
          </a:p>
        </p:txBody>
      </p:sp>
      <p:sp>
        <p:nvSpPr>
          <p:cNvPr id="11" name="TextBox 10">
            <a:extLst>
              <a:ext uri="{FF2B5EF4-FFF2-40B4-BE49-F238E27FC236}">
                <a16:creationId xmlns:a16="http://schemas.microsoft.com/office/drawing/2014/main" id="{F47D94A2-5A86-21EA-592C-492CA64F0726}"/>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pic>
        <p:nvPicPr>
          <p:cNvPr id="9" name="Content Placeholder 8">
            <a:extLst>
              <a:ext uri="{FF2B5EF4-FFF2-40B4-BE49-F238E27FC236}">
                <a16:creationId xmlns:a16="http://schemas.microsoft.com/office/drawing/2014/main" id="{C23217F8-0E04-9227-03DD-0D0361287C38}"/>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rot="16200000">
            <a:off x="1580526" y="1998663"/>
            <a:ext cx="3017043" cy="4022725"/>
          </a:xfrm>
        </p:spPr>
      </p:pic>
      <p:pic>
        <p:nvPicPr>
          <p:cNvPr id="12" name="Picture 11">
            <a:extLst>
              <a:ext uri="{FF2B5EF4-FFF2-40B4-BE49-F238E27FC236}">
                <a16:creationId xmlns:a16="http://schemas.microsoft.com/office/drawing/2014/main" id="{46272ECF-56A1-2EBC-07C1-23215DC360A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09556" y="2503714"/>
            <a:ext cx="5659764" cy="2819401"/>
          </a:xfrm>
          <a:prstGeom prst="rect">
            <a:avLst/>
          </a:prstGeom>
        </p:spPr>
      </p:pic>
    </p:spTree>
    <p:extLst>
      <p:ext uri="{BB962C8B-B14F-4D97-AF65-F5344CB8AC3E}">
        <p14:creationId xmlns:p14="http://schemas.microsoft.com/office/powerpoint/2010/main" val="2677316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709BBA-2275-603C-9C6B-13C8C152F0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A2FB16-13BE-2B90-F45B-4A8432E62D67}"/>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OUTPUT</a:t>
            </a:r>
          </a:p>
        </p:txBody>
      </p:sp>
      <p:pic>
        <p:nvPicPr>
          <p:cNvPr id="7" name="Picture 6">
            <a:extLst>
              <a:ext uri="{FF2B5EF4-FFF2-40B4-BE49-F238E27FC236}">
                <a16:creationId xmlns:a16="http://schemas.microsoft.com/office/drawing/2014/main" id="{7E220CD4-D7E3-E8D3-556A-3E3A49254131}"/>
              </a:ext>
            </a:extLst>
          </p:cNvPr>
          <p:cNvPicPr>
            <a:picLocks noChangeAspect="1"/>
          </p:cNvPicPr>
          <p:nvPr/>
        </p:nvPicPr>
        <p:blipFill>
          <a:blip r:embed="rId2"/>
          <a:stretch>
            <a:fillRect/>
          </a:stretch>
        </p:blipFill>
        <p:spPr>
          <a:xfrm>
            <a:off x="579498" y="574979"/>
            <a:ext cx="978762" cy="953928"/>
          </a:xfrm>
          <a:prstGeom prst="rect">
            <a:avLst/>
          </a:prstGeom>
        </p:spPr>
      </p:pic>
      <p:pic>
        <p:nvPicPr>
          <p:cNvPr id="8" name="Picture 7">
            <a:extLst>
              <a:ext uri="{FF2B5EF4-FFF2-40B4-BE49-F238E27FC236}">
                <a16:creationId xmlns:a16="http://schemas.microsoft.com/office/drawing/2014/main" id="{7EB09160-54AF-30FA-6923-383860A2B7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8493" y="574979"/>
            <a:ext cx="835001" cy="1078748"/>
          </a:xfrm>
          <a:prstGeom prst="rect">
            <a:avLst/>
          </a:prstGeom>
        </p:spPr>
      </p:pic>
      <p:sp>
        <p:nvSpPr>
          <p:cNvPr id="3" name="Footer Placeholder 2">
            <a:extLst>
              <a:ext uri="{FF2B5EF4-FFF2-40B4-BE49-F238E27FC236}">
                <a16:creationId xmlns:a16="http://schemas.microsoft.com/office/drawing/2014/main" id="{A372D5E7-5E30-5CEB-F9EC-6A71EE6602B7}"/>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5" name="Slide Number Placeholder 3">
            <a:extLst>
              <a:ext uri="{FF2B5EF4-FFF2-40B4-BE49-F238E27FC236}">
                <a16:creationId xmlns:a16="http://schemas.microsoft.com/office/drawing/2014/main" id="{9FFF7858-276A-66B5-32E7-7D69459F23EA}"/>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18</a:t>
            </a:fld>
            <a:endParaRPr lang="en-IN" dirty="0"/>
          </a:p>
        </p:txBody>
      </p:sp>
      <p:sp>
        <p:nvSpPr>
          <p:cNvPr id="11" name="TextBox 10">
            <a:extLst>
              <a:ext uri="{FF2B5EF4-FFF2-40B4-BE49-F238E27FC236}">
                <a16:creationId xmlns:a16="http://schemas.microsoft.com/office/drawing/2014/main" id="{51D5DAFE-21EB-B45D-B188-DA0D6933FA4C}"/>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pic>
        <p:nvPicPr>
          <p:cNvPr id="9" name="Content Placeholder 8">
            <a:extLst>
              <a:ext uri="{FF2B5EF4-FFF2-40B4-BE49-F238E27FC236}">
                <a16:creationId xmlns:a16="http://schemas.microsoft.com/office/drawing/2014/main" id="{72245039-E55B-B688-7C21-4B3EB7147ED6}"/>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rot="16200000">
            <a:off x="1436915" y="1785258"/>
            <a:ext cx="3897086" cy="4615542"/>
          </a:xfrm>
        </p:spPr>
      </p:pic>
      <p:pic>
        <p:nvPicPr>
          <p:cNvPr id="12" name="Picture 11">
            <a:extLst>
              <a:ext uri="{FF2B5EF4-FFF2-40B4-BE49-F238E27FC236}">
                <a16:creationId xmlns:a16="http://schemas.microsoft.com/office/drawing/2014/main" id="{55382463-331B-6706-5104-4F4561369BB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04856" y="2136324"/>
            <a:ext cx="5192485" cy="3894364"/>
          </a:xfrm>
          <a:prstGeom prst="rect">
            <a:avLst/>
          </a:prstGeom>
        </p:spPr>
      </p:pic>
    </p:spTree>
    <p:extLst>
      <p:ext uri="{BB962C8B-B14F-4D97-AF65-F5344CB8AC3E}">
        <p14:creationId xmlns:p14="http://schemas.microsoft.com/office/powerpoint/2010/main" val="34409024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537407-19B9-E23D-F6AD-2C0D66BF6C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8E09C4-BF24-EC19-0E90-2511924A3903}"/>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CONCLUSION &amp; FUTURE ENHANCEMENT</a:t>
            </a:r>
          </a:p>
        </p:txBody>
      </p:sp>
      <p:pic>
        <p:nvPicPr>
          <p:cNvPr id="7" name="Picture 6">
            <a:extLst>
              <a:ext uri="{FF2B5EF4-FFF2-40B4-BE49-F238E27FC236}">
                <a16:creationId xmlns:a16="http://schemas.microsoft.com/office/drawing/2014/main" id="{111F25FD-962D-41F4-CA46-C707CAB1F5E3}"/>
              </a:ext>
            </a:extLst>
          </p:cNvPr>
          <p:cNvPicPr>
            <a:picLocks noChangeAspect="1"/>
          </p:cNvPicPr>
          <p:nvPr/>
        </p:nvPicPr>
        <p:blipFill>
          <a:blip r:embed="rId3"/>
          <a:stretch>
            <a:fillRect/>
          </a:stretch>
        </p:blipFill>
        <p:spPr>
          <a:xfrm>
            <a:off x="382024" y="710059"/>
            <a:ext cx="978762" cy="953928"/>
          </a:xfrm>
          <a:prstGeom prst="rect">
            <a:avLst/>
          </a:prstGeom>
        </p:spPr>
      </p:pic>
      <p:pic>
        <p:nvPicPr>
          <p:cNvPr id="8" name="Picture 7">
            <a:extLst>
              <a:ext uri="{FF2B5EF4-FFF2-40B4-BE49-F238E27FC236}">
                <a16:creationId xmlns:a16="http://schemas.microsoft.com/office/drawing/2014/main" id="{CCC2F14A-CE42-2F9C-0342-79438DFE4F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59671" y="220497"/>
            <a:ext cx="835001" cy="1078748"/>
          </a:xfrm>
          <a:prstGeom prst="rect">
            <a:avLst/>
          </a:prstGeom>
        </p:spPr>
      </p:pic>
      <p:sp>
        <p:nvSpPr>
          <p:cNvPr id="3" name="Footer Placeholder 2">
            <a:extLst>
              <a:ext uri="{FF2B5EF4-FFF2-40B4-BE49-F238E27FC236}">
                <a16:creationId xmlns:a16="http://schemas.microsoft.com/office/drawing/2014/main" id="{2CF04430-744E-6B41-D7A5-C467A238539F}"/>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4" name="Slide Number Placeholder 3">
            <a:extLst>
              <a:ext uri="{FF2B5EF4-FFF2-40B4-BE49-F238E27FC236}">
                <a16:creationId xmlns:a16="http://schemas.microsoft.com/office/drawing/2014/main" id="{36F9E2D9-34B9-AB60-89C3-59F430645CC5}"/>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19</a:t>
            </a:fld>
            <a:endParaRPr lang="en-IN" dirty="0"/>
          </a:p>
        </p:txBody>
      </p:sp>
      <p:sp>
        <p:nvSpPr>
          <p:cNvPr id="5" name="TextBox 4">
            <a:extLst>
              <a:ext uri="{FF2B5EF4-FFF2-40B4-BE49-F238E27FC236}">
                <a16:creationId xmlns:a16="http://schemas.microsoft.com/office/drawing/2014/main" id="{2251610E-B05A-5427-A860-095AA66DC53D}"/>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
        <p:nvSpPr>
          <p:cNvPr id="13" name="Rectangle 2">
            <a:extLst>
              <a:ext uri="{FF2B5EF4-FFF2-40B4-BE49-F238E27FC236}">
                <a16:creationId xmlns:a16="http://schemas.microsoft.com/office/drawing/2014/main" id="{05F516F1-4E66-A17B-98D6-D5D9A0EF2AFB}"/>
              </a:ext>
            </a:extLst>
          </p:cNvPr>
          <p:cNvSpPr>
            <a:spLocks noGrp="1" noChangeArrowheads="1"/>
          </p:cNvSpPr>
          <p:nvPr>
            <p:ph idx="1"/>
          </p:nvPr>
        </p:nvSpPr>
        <p:spPr bwMode="auto">
          <a:xfrm>
            <a:off x="755803" y="1993500"/>
            <a:ext cx="10982114"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a:buClr>
                <a:schemeClr val="tx1"/>
              </a:buClr>
              <a:buNone/>
            </a:pPr>
            <a:r>
              <a:rPr lang="en-GB" sz="2400" dirty="0"/>
              <a:t>The Smart Dustbin project introduces a technologically advanced approach to urban waste management by integrating automation and IoT capabilities. Using ultrasonic sensors, the system monitors the fill level in real time, displaying waste status on an LCD screen to prevent overflow and maintain cleanliness. When the dustbin reaches full capacity, the lid automatically closes, halting all sensor operations until it is manually reset by waste collectors. The inclusion of a motion sensor enables touchless waste disposal, enhancing hygiene and convenience in high-traffic areas. Furthermore, the system's alert mechanism sends real-time notifications to authorities, providing crucial details such as waste weight measured via a load cell and precise GPS location, allowing optimized collection routes for efficiency. </a:t>
            </a:r>
            <a:endParaRPr kumimoji="0" lang="en-US" altLang="en-US" sz="2400" i="0" u="none" strike="noStrike" cap="none" normalizeH="0" baseline="0" dirty="0">
              <a:ln>
                <a:noFill/>
              </a:ln>
              <a:solidFill>
                <a:schemeClr val="tx1"/>
              </a:solidFill>
              <a:effectLst/>
              <a:latin typeface="Arial Narrow" panose="020B0606020202030204" pitchFamily="34" charset="0"/>
            </a:endParaRPr>
          </a:p>
        </p:txBody>
      </p:sp>
    </p:spTree>
    <p:extLst>
      <p:ext uri="{BB962C8B-B14F-4D97-AF65-F5344CB8AC3E}">
        <p14:creationId xmlns:p14="http://schemas.microsoft.com/office/powerpoint/2010/main" val="2847385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82F42-A25D-BF9C-A0AF-EBAD63B59BFF}"/>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ABSTRACT</a:t>
            </a:r>
          </a:p>
        </p:txBody>
      </p:sp>
      <p:pic>
        <p:nvPicPr>
          <p:cNvPr id="7" name="Picture 6">
            <a:extLst>
              <a:ext uri="{FF2B5EF4-FFF2-40B4-BE49-F238E27FC236}">
                <a16:creationId xmlns:a16="http://schemas.microsoft.com/office/drawing/2014/main" id="{06EFDB95-4463-528E-B019-E5027CB3C67A}"/>
              </a:ext>
            </a:extLst>
          </p:cNvPr>
          <p:cNvPicPr>
            <a:picLocks noChangeAspect="1"/>
          </p:cNvPicPr>
          <p:nvPr/>
        </p:nvPicPr>
        <p:blipFill>
          <a:blip r:embed="rId2"/>
          <a:stretch>
            <a:fillRect/>
          </a:stretch>
        </p:blipFill>
        <p:spPr>
          <a:xfrm>
            <a:off x="382024" y="571520"/>
            <a:ext cx="978762" cy="953928"/>
          </a:xfrm>
          <a:prstGeom prst="rect">
            <a:avLst/>
          </a:prstGeom>
        </p:spPr>
      </p:pic>
      <p:pic>
        <p:nvPicPr>
          <p:cNvPr id="8" name="Picture 7">
            <a:extLst>
              <a:ext uri="{FF2B5EF4-FFF2-40B4-BE49-F238E27FC236}">
                <a16:creationId xmlns:a16="http://schemas.microsoft.com/office/drawing/2014/main" id="{B4E42175-7A36-BEB5-FD67-A311E33D5A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69583" y="414584"/>
            <a:ext cx="835001" cy="1078748"/>
          </a:xfrm>
          <a:prstGeom prst="rect">
            <a:avLst/>
          </a:prstGeom>
        </p:spPr>
      </p:pic>
      <p:sp>
        <p:nvSpPr>
          <p:cNvPr id="10" name="TextBox 9">
            <a:extLst>
              <a:ext uri="{FF2B5EF4-FFF2-40B4-BE49-F238E27FC236}">
                <a16:creationId xmlns:a16="http://schemas.microsoft.com/office/drawing/2014/main" id="{FEC1F9EB-D264-0699-E26D-059B872C6946}"/>
              </a:ext>
            </a:extLst>
          </p:cNvPr>
          <p:cNvSpPr txBox="1"/>
          <p:nvPr/>
        </p:nvSpPr>
        <p:spPr>
          <a:xfrm>
            <a:off x="751114" y="1839686"/>
            <a:ext cx="10751622" cy="4467890"/>
          </a:xfrm>
          <a:prstGeom prst="rect">
            <a:avLst/>
          </a:prstGeom>
          <a:noFill/>
        </p:spPr>
        <p:txBody>
          <a:bodyPr wrap="square">
            <a:spAutoFit/>
          </a:bodyPr>
          <a:lstStyle/>
          <a:p>
            <a:pPr algn="just">
              <a:spcAft>
                <a:spcPts val="1000"/>
              </a:spcAft>
            </a:pPr>
            <a:r>
              <a:rPr lang="en-GB" sz="2800" dirty="0"/>
              <a:t>The Smart Dustbin uses sensors and IoT to enhance urban waste management. An ultrasonic sensor measures the waste level and shows the fill percentage on an LCD. When the bin is full, the lid locks, sensor activity stops, and an alert with the bin’s weight and GPS location is sent to authorities. A manual reset button allows waste collectors to reopen the lid and restart the system after emptying. During normal use, a motion sensor enables automatic, touchless lid opening. This system supports timely waste collection, reduces manual checks, and promotes cleaner surroundings through real-time monitoring.</a:t>
            </a:r>
            <a:endParaRPr lang="en-IN" sz="2800" dirty="0">
              <a:latin typeface="Arial Narrow" panose="020B0606020202030204" pitchFamily="34" charset="0"/>
            </a:endParaRPr>
          </a:p>
          <a:p>
            <a:pPr marL="457200" indent="-457200" algn="just">
              <a:spcAft>
                <a:spcPts val="1000"/>
              </a:spcAft>
              <a:buFont typeface="Wingdings" panose="05000000000000000000" pitchFamily="2" charset="2"/>
              <a:buChar char="Ø"/>
            </a:pPr>
            <a:endParaRPr lang="en-IN" sz="2400" dirty="0">
              <a:latin typeface="Arial Narrow" panose="020B0606020202030204" pitchFamily="34" charset="0"/>
            </a:endParaRPr>
          </a:p>
        </p:txBody>
      </p:sp>
      <p:sp>
        <p:nvSpPr>
          <p:cNvPr id="9" name="Footer Placeholder 2">
            <a:extLst>
              <a:ext uri="{FF2B5EF4-FFF2-40B4-BE49-F238E27FC236}">
                <a16:creationId xmlns:a16="http://schemas.microsoft.com/office/drawing/2014/main" id="{32F15E37-3C9C-F131-DFE9-269569AA93F8}"/>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13" name="Slide Number Placeholder 3">
            <a:extLst>
              <a:ext uri="{FF2B5EF4-FFF2-40B4-BE49-F238E27FC236}">
                <a16:creationId xmlns:a16="http://schemas.microsoft.com/office/drawing/2014/main" id="{C43986DB-D204-7BB1-E06F-D9C5F65779C7}"/>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2</a:t>
            </a:fld>
            <a:endParaRPr lang="en-IN" dirty="0"/>
          </a:p>
        </p:txBody>
      </p:sp>
      <p:sp>
        <p:nvSpPr>
          <p:cNvPr id="14" name="TextBox 13">
            <a:extLst>
              <a:ext uri="{FF2B5EF4-FFF2-40B4-BE49-F238E27FC236}">
                <a16:creationId xmlns:a16="http://schemas.microsoft.com/office/drawing/2014/main" id="{101C99EE-ADD0-B258-BBE9-90C85AA576B8}"/>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Tree>
    <p:extLst>
      <p:ext uri="{BB962C8B-B14F-4D97-AF65-F5344CB8AC3E}">
        <p14:creationId xmlns:p14="http://schemas.microsoft.com/office/powerpoint/2010/main" val="15086191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34C597-E4B3-5B50-A65E-BC76E7A553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B9CFC8-6DE9-6191-DF29-FA165FE8FB69}"/>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REFERENCES </a:t>
            </a:r>
          </a:p>
        </p:txBody>
      </p:sp>
      <p:sp>
        <p:nvSpPr>
          <p:cNvPr id="3" name="Content Placeholder 2">
            <a:extLst>
              <a:ext uri="{FF2B5EF4-FFF2-40B4-BE49-F238E27FC236}">
                <a16:creationId xmlns:a16="http://schemas.microsoft.com/office/drawing/2014/main" id="{F4A61211-5A2C-EC6F-67B6-1811704C1ACD}"/>
              </a:ext>
            </a:extLst>
          </p:cNvPr>
          <p:cNvSpPr>
            <a:spLocks noGrp="1"/>
          </p:cNvSpPr>
          <p:nvPr>
            <p:ph idx="1"/>
          </p:nvPr>
        </p:nvSpPr>
        <p:spPr>
          <a:xfrm>
            <a:off x="706583" y="1845733"/>
            <a:ext cx="11035144" cy="4405599"/>
          </a:xfrm>
        </p:spPr>
        <p:txBody>
          <a:bodyPr>
            <a:noAutofit/>
          </a:bodyPr>
          <a:lstStyle/>
          <a:p>
            <a:pPr marL="457200" indent="-457200" algn="just" eaLnBrk="0" fontAlgn="base" hangingPunct="0">
              <a:lnSpc>
                <a:spcPct val="120000"/>
              </a:lnSpc>
              <a:spcBef>
                <a:spcPct val="0"/>
              </a:spcBef>
              <a:spcAft>
                <a:spcPct val="0"/>
              </a:spcAft>
              <a:buClrTx/>
              <a:buSzTx/>
              <a:buFont typeface="+mj-lt"/>
              <a:buAutoNum type="arabicPeriod"/>
            </a:pPr>
            <a:r>
              <a:rPr lang="en-GB" sz="2000" dirty="0"/>
              <a:t>Kulkarni, R. R., Kumar, R., &amp; Mehta, S. (2024). Smart Dustbin for Household Using Internet of Things (IoT). Journal of Green Engineering. </a:t>
            </a:r>
          </a:p>
          <a:p>
            <a:pPr marL="457200" indent="-457200" algn="just" eaLnBrk="0" fontAlgn="base" hangingPunct="0">
              <a:lnSpc>
                <a:spcPct val="120000"/>
              </a:lnSpc>
              <a:spcBef>
                <a:spcPct val="0"/>
              </a:spcBef>
              <a:spcAft>
                <a:spcPct val="0"/>
              </a:spcAft>
              <a:buClrTx/>
              <a:buSzTx/>
              <a:buFont typeface="+mj-lt"/>
              <a:buAutoNum type="arabicPeriod"/>
            </a:pPr>
            <a:r>
              <a:rPr lang="en-GB" sz="2000" dirty="0"/>
              <a:t>Narya, R. K., Sharma, P., &amp; Gupta, A. (2024). Design and Implementation of a Smart Dustbin System Integrated with Solar Panel for Sustainable Waste Management. Journal of Alternate Energy Sources &amp; Technologies. </a:t>
            </a:r>
          </a:p>
          <a:p>
            <a:pPr marL="457200" indent="-457200" algn="just" eaLnBrk="0" fontAlgn="base" hangingPunct="0">
              <a:lnSpc>
                <a:spcPct val="120000"/>
              </a:lnSpc>
              <a:spcBef>
                <a:spcPct val="0"/>
              </a:spcBef>
              <a:spcAft>
                <a:spcPct val="0"/>
              </a:spcAft>
              <a:buClrTx/>
              <a:buSzTx/>
              <a:buFont typeface="+mj-lt"/>
              <a:buAutoNum type="arabicPeriod"/>
            </a:pPr>
            <a:r>
              <a:rPr lang="en-GB" dirty="0"/>
              <a:t>Paul, L., </a:t>
            </a:r>
            <a:r>
              <a:rPr lang="en-GB" dirty="0" err="1"/>
              <a:t>Mohalder</a:t>
            </a:r>
            <a:r>
              <a:rPr lang="en-GB" dirty="0"/>
              <a:t>, R. D., &amp; Alam, K. M. (2024). An IoT Based Smart Waste Management System for the Municipality or City Corporations. </a:t>
            </a:r>
            <a:r>
              <a:rPr lang="en-GB" dirty="0" err="1"/>
              <a:t>arXiv</a:t>
            </a:r>
            <a:r>
              <a:rPr lang="en-GB" dirty="0"/>
              <a:t> preprint.</a:t>
            </a:r>
          </a:p>
          <a:p>
            <a:pPr marL="457200" indent="-457200" algn="just" eaLnBrk="0" fontAlgn="base" hangingPunct="0">
              <a:lnSpc>
                <a:spcPct val="120000"/>
              </a:lnSpc>
              <a:spcBef>
                <a:spcPct val="0"/>
              </a:spcBef>
              <a:spcAft>
                <a:spcPct val="0"/>
              </a:spcAft>
              <a:buClrTx/>
              <a:buSzTx/>
              <a:buFont typeface="+mj-lt"/>
              <a:buAutoNum type="arabicPeriod"/>
            </a:pPr>
            <a:r>
              <a:rPr lang="en-GB" dirty="0"/>
              <a:t>Sumanth, G. B., Rao, T. K., &amp; Aditi, R. (2023). Smart Dustbin Monitoring and Alert System Using IoT. International Journal for Research Trends and Innovation.</a:t>
            </a:r>
          </a:p>
          <a:p>
            <a:pPr marL="457200" indent="-457200" algn="just" eaLnBrk="0" fontAlgn="base" hangingPunct="0">
              <a:lnSpc>
                <a:spcPct val="120000"/>
              </a:lnSpc>
              <a:spcBef>
                <a:spcPct val="0"/>
              </a:spcBef>
              <a:spcAft>
                <a:spcPct val="0"/>
              </a:spcAft>
              <a:buClrTx/>
              <a:buSzTx/>
              <a:buFont typeface="+mj-lt"/>
              <a:buAutoNum type="arabicPeriod"/>
            </a:pPr>
            <a:r>
              <a:rPr lang="en-GB" dirty="0"/>
              <a:t>Shah, D., Patel, D., &amp; Suthar, S. (2023). IoT Based Smart Dustbin. International Journal of Innovative Research in Science, Engineering and Technology. </a:t>
            </a:r>
            <a:endParaRPr lang="en-GB" sz="2000" dirty="0"/>
          </a:p>
          <a:p>
            <a:pPr marL="0" indent="0" algn="just" eaLnBrk="0" fontAlgn="base" hangingPunct="0">
              <a:lnSpc>
                <a:spcPct val="120000"/>
              </a:lnSpc>
              <a:spcBef>
                <a:spcPct val="0"/>
              </a:spcBef>
              <a:spcAft>
                <a:spcPct val="0"/>
              </a:spcAft>
              <a:buClrTx/>
              <a:buSzTx/>
              <a:buNone/>
            </a:pPr>
            <a:r>
              <a:rPr lang="en-GB" dirty="0"/>
              <a:t>	</a:t>
            </a:r>
            <a:endParaRPr lang="en-IN" sz="2400" dirty="0">
              <a:solidFill>
                <a:schemeClr val="tx1"/>
              </a:solidFill>
              <a:latin typeface="Arial Narrow" panose="020B0606020202030204" pitchFamily="34" charset="0"/>
            </a:endParaRPr>
          </a:p>
        </p:txBody>
      </p:sp>
      <p:pic>
        <p:nvPicPr>
          <p:cNvPr id="7" name="Picture 6">
            <a:extLst>
              <a:ext uri="{FF2B5EF4-FFF2-40B4-BE49-F238E27FC236}">
                <a16:creationId xmlns:a16="http://schemas.microsoft.com/office/drawing/2014/main" id="{6A1EC439-2940-F9CA-EE74-1D44C2435458}"/>
              </a:ext>
            </a:extLst>
          </p:cNvPr>
          <p:cNvPicPr>
            <a:picLocks noChangeAspect="1"/>
          </p:cNvPicPr>
          <p:nvPr/>
        </p:nvPicPr>
        <p:blipFill>
          <a:blip r:embed="rId2"/>
          <a:stretch>
            <a:fillRect/>
          </a:stretch>
        </p:blipFill>
        <p:spPr>
          <a:xfrm>
            <a:off x="546939" y="606668"/>
            <a:ext cx="978762" cy="953928"/>
          </a:xfrm>
          <a:prstGeom prst="rect">
            <a:avLst/>
          </a:prstGeom>
        </p:spPr>
      </p:pic>
      <p:pic>
        <p:nvPicPr>
          <p:cNvPr id="8" name="Picture 7">
            <a:extLst>
              <a:ext uri="{FF2B5EF4-FFF2-40B4-BE49-F238E27FC236}">
                <a16:creationId xmlns:a16="http://schemas.microsoft.com/office/drawing/2014/main" id="{EBA3E513-4EB5-7228-0BE5-7E7D49B54F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219" y="624417"/>
            <a:ext cx="835001" cy="1078748"/>
          </a:xfrm>
          <a:prstGeom prst="rect">
            <a:avLst/>
          </a:prstGeom>
        </p:spPr>
      </p:pic>
      <p:sp>
        <p:nvSpPr>
          <p:cNvPr id="4" name="Footer Placeholder 2">
            <a:extLst>
              <a:ext uri="{FF2B5EF4-FFF2-40B4-BE49-F238E27FC236}">
                <a16:creationId xmlns:a16="http://schemas.microsoft.com/office/drawing/2014/main" id="{367F3F9D-1212-E1A2-DE76-E6120E0A29A1}"/>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5" name="Slide Number Placeholder 3">
            <a:extLst>
              <a:ext uri="{FF2B5EF4-FFF2-40B4-BE49-F238E27FC236}">
                <a16:creationId xmlns:a16="http://schemas.microsoft.com/office/drawing/2014/main" id="{5BD76637-3273-AC57-F5D9-8821747D4AD5}"/>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20</a:t>
            </a:fld>
            <a:endParaRPr lang="en-IN" dirty="0"/>
          </a:p>
        </p:txBody>
      </p:sp>
      <p:sp>
        <p:nvSpPr>
          <p:cNvPr id="11" name="TextBox 10">
            <a:extLst>
              <a:ext uri="{FF2B5EF4-FFF2-40B4-BE49-F238E27FC236}">
                <a16:creationId xmlns:a16="http://schemas.microsoft.com/office/drawing/2014/main" id="{522F6B93-DC60-08EB-48B4-4AF2D078049F}"/>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Tree>
    <p:extLst>
      <p:ext uri="{BB962C8B-B14F-4D97-AF65-F5344CB8AC3E}">
        <p14:creationId xmlns:p14="http://schemas.microsoft.com/office/powerpoint/2010/main" val="30487710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65AC1C-DC84-C189-0557-80B7D0E4EB2E}"/>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AF513D11-1779-6000-F606-2C324D459442}"/>
              </a:ext>
            </a:extLst>
          </p:cNvPr>
          <p:cNvPicPr>
            <a:picLocks noChangeAspect="1"/>
          </p:cNvPicPr>
          <p:nvPr/>
        </p:nvPicPr>
        <p:blipFill>
          <a:blip r:embed="rId2"/>
          <a:stretch>
            <a:fillRect/>
          </a:stretch>
        </p:blipFill>
        <p:spPr>
          <a:xfrm>
            <a:off x="890755" y="540502"/>
            <a:ext cx="978762" cy="953928"/>
          </a:xfrm>
          <a:prstGeom prst="rect">
            <a:avLst/>
          </a:prstGeom>
        </p:spPr>
      </p:pic>
      <p:pic>
        <p:nvPicPr>
          <p:cNvPr id="8" name="Picture 7">
            <a:extLst>
              <a:ext uri="{FF2B5EF4-FFF2-40B4-BE49-F238E27FC236}">
                <a16:creationId xmlns:a16="http://schemas.microsoft.com/office/drawing/2014/main" id="{93DA895E-7B88-F1FF-EDD0-D416AA4D59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8799" y="540502"/>
            <a:ext cx="835001" cy="1078748"/>
          </a:xfrm>
          <a:prstGeom prst="rect">
            <a:avLst/>
          </a:prstGeom>
        </p:spPr>
      </p:pic>
      <p:pic>
        <p:nvPicPr>
          <p:cNvPr id="2" name="Picture 2">
            <a:extLst>
              <a:ext uri="{FF2B5EF4-FFF2-40B4-BE49-F238E27FC236}">
                <a16:creationId xmlns:a16="http://schemas.microsoft.com/office/drawing/2014/main" id="{85405B56-2598-F400-4C24-58D927716E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2549" y="1619250"/>
            <a:ext cx="9525000" cy="3848100"/>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9D87BF4D-AB30-E92E-3A92-0DD362EE0B8E}"/>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4" name="Slide Number Placeholder 3">
            <a:extLst>
              <a:ext uri="{FF2B5EF4-FFF2-40B4-BE49-F238E27FC236}">
                <a16:creationId xmlns:a16="http://schemas.microsoft.com/office/drawing/2014/main" id="{FAAC68C8-ED57-E6BE-3192-0E18B53984DC}"/>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21</a:t>
            </a:fld>
            <a:endParaRPr lang="en-IN" dirty="0"/>
          </a:p>
        </p:txBody>
      </p:sp>
      <p:sp>
        <p:nvSpPr>
          <p:cNvPr id="10" name="TextBox 9">
            <a:extLst>
              <a:ext uri="{FF2B5EF4-FFF2-40B4-BE49-F238E27FC236}">
                <a16:creationId xmlns:a16="http://schemas.microsoft.com/office/drawing/2014/main" id="{14BE54C9-82E7-8C2B-4B42-CD1BE982EF90}"/>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Tree>
    <p:extLst>
      <p:ext uri="{BB962C8B-B14F-4D97-AF65-F5344CB8AC3E}">
        <p14:creationId xmlns:p14="http://schemas.microsoft.com/office/powerpoint/2010/main" val="3887698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3E15F8-FBD0-4E18-6BDF-C3A66DE41C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E57603-9965-1EF9-F2A6-C2DF5E3F4412}"/>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OBJECTIVE</a:t>
            </a:r>
          </a:p>
        </p:txBody>
      </p:sp>
      <p:pic>
        <p:nvPicPr>
          <p:cNvPr id="7" name="Picture 6">
            <a:extLst>
              <a:ext uri="{FF2B5EF4-FFF2-40B4-BE49-F238E27FC236}">
                <a16:creationId xmlns:a16="http://schemas.microsoft.com/office/drawing/2014/main" id="{4A63F4F8-BDFF-5FBD-7EF9-384888096D93}"/>
              </a:ext>
            </a:extLst>
          </p:cNvPr>
          <p:cNvPicPr>
            <a:picLocks noChangeAspect="1"/>
          </p:cNvPicPr>
          <p:nvPr/>
        </p:nvPicPr>
        <p:blipFill>
          <a:blip r:embed="rId2"/>
          <a:stretch>
            <a:fillRect/>
          </a:stretch>
        </p:blipFill>
        <p:spPr>
          <a:xfrm>
            <a:off x="546939" y="512569"/>
            <a:ext cx="978762" cy="953928"/>
          </a:xfrm>
          <a:prstGeom prst="rect">
            <a:avLst/>
          </a:prstGeom>
        </p:spPr>
      </p:pic>
      <p:pic>
        <p:nvPicPr>
          <p:cNvPr id="8" name="Picture 7">
            <a:extLst>
              <a:ext uri="{FF2B5EF4-FFF2-40B4-BE49-F238E27FC236}">
                <a16:creationId xmlns:a16="http://schemas.microsoft.com/office/drawing/2014/main" id="{B757400C-9629-42E1-C79A-FBE23EEE7C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08804" y="523181"/>
            <a:ext cx="835001" cy="1078748"/>
          </a:xfrm>
          <a:prstGeom prst="rect">
            <a:avLst/>
          </a:prstGeom>
        </p:spPr>
      </p:pic>
      <p:sp>
        <p:nvSpPr>
          <p:cNvPr id="3" name="Footer Placeholder 2">
            <a:extLst>
              <a:ext uri="{FF2B5EF4-FFF2-40B4-BE49-F238E27FC236}">
                <a16:creationId xmlns:a16="http://schemas.microsoft.com/office/drawing/2014/main" id="{6C40F6BA-9046-A10A-3354-1F6DC059ED6D}"/>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4" name="Slide Number Placeholder 3">
            <a:extLst>
              <a:ext uri="{FF2B5EF4-FFF2-40B4-BE49-F238E27FC236}">
                <a16:creationId xmlns:a16="http://schemas.microsoft.com/office/drawing/2014/main" id="{E2B87D7D-3285-31F5-A56F-BEC420AC1846}"/>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3</a:t>
            </a:fld>
            <a:endParaRPr lang="en-IN" dirty="0"/>
          </a:p>
        </p:txBody>
      </p:sp>
      <p:sp>
        <p:nvSpPr>
          <p:cNvPr id="5" name="TextBox 4">
            <a:extLst>
              <a:ext uri="{FF2B5EF4-FFF2-40B4-BE49-F238E27FC236}">
                <a16:creationId xmlns:a16="http://schemas.microsoft.com/office/drawing/2014/main" id="{2FA05329-7F26-805C-2797-D24B916EDE41}"/>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
        <p:nvSpPr>
          <p:cNvPr id="9" name="TextBox 8">
            <a:extLst>
              <a:ext uri="{FF2B5EF4-FFF2-40B4-BE49-F238E27FC236}">
                <a16:creationId xmlns:a16="http://schemas.microsoft.com/office/drawing/2014/main" id="{67D73AC7-CB10-2B77-EBCD-CA5395772E5C}"/>
              </a:ext>
            </a:extLst>
          </p:cNvPr>
          <p:cNvSpPr txBox="1"/>
          <p:nvPr/>
        </p:nvSpPr>
        <p:spPr>
          <a:xfrm>
            <a:off x="1175657" y="1992086"/>
            <a:ext cx="9808029" cy="3785652"/>
          </a:xfrm>
          <a:prstGeom prst="rect">
            <a:avLst/>
          </a:prstGeom>
          <a:noFill/>
        </p:spPr>
        <p:txBody>
          <a:bodyPr wrap="square">
            <a:spAutoFit/>
          </a:bodyPr>
          <a:lstStyle/>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Arial" panose="020B0604020202020204" pitchFamily="34" charset="0"/>
              </a:rPr>
              <a:t>To monitor and display the dustbin's fill level and percentage using sensors.</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Arial" panose="020B0604020202020204" pitchFamily="34" charset="0"/>
              </a:rPr>
              <a:t>To stop sensor functions and keep the lid closed automatically when the bin is full.</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Arial" panose="020B0604020202020204" pitchFamily="34" charset="0"/>
              </a:rPr>
              <a:t>To notify the authority with the fill status, weight, and GPS location of the bin.</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Arial" panose="020B0604020202020204" pitchFamily="34" charset="0"/>
              </a:rPr>
              <a:t>To enable manual reset and lid opening through a button after waste collection.</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Arial" panose="020B0604020202020204" pitchFamily="34" charset="0"/>
              </a:rPr>
              <a:t>To provide a touchless and hygienic disposal experience using motion detection.</a:t>
            </a:r>
          </a:p>
        </p:txBody>
      </p:sp>
    </p:spTree>
    <p:extLst>
      <p:ext uri="{BB962C8B-B14F-4D97-AF65-F5344CB8AC3E}">
        <p14:creationId xmlns:p14="http://schemas.microsoft.com/office/powerpoint/2010/main" val="2075523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06B8C1-999B-4CCF-4F51-0447070723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9E96CF-62E8-3667-18F7-B203E129BFB8}"/>
              </a:ext>
            </a:extLst>
          </p:cNvPr>
          <p:cNvSpPr>
            <a:spLocks noGrp="1"/>
          </p:cNvSpPr>
          <p:nvPr>
            <p:ph type="title"/>
          </p:nvPr>
        </p:nvSpPr>
        <p:spPr>
          <a:xfrm>
            <a:off x="1097280" y="286603"/>
            <a:ext cx="10058400" cy="486283"/>
          </a:xfrm>
        </p:spPr>
        <p:txBody>
          <a:bodyPr anchor="ctr" anchorCtr="0">
            <a:normAutofit fontScale="90000"/>
          </a:bodyPr>
          <a:lstStyle/>
          <a:p>
            <a:pPr algn="ctr"/>
            <a:r>
              <a:rPr lang="en-IN" sz="4400" b="1" dirty="0">
                <a:latin typeface="Arial Narrow" panose="020B0606020202030204" pitchFamily="34" charset="0"/>
              </a:rPr>
              <a:t>LITERATURE SURVEY</a:t>
            </a:r>
          </a:p>
        </p:txBody>
      </p:sp>
      <p:pic>
        <p:nvPicPr>
          <p:cNvPr id="7" name="Picture 6">
            <a:extLst>
              <a:ext uri="{FF2B5EF4-FFF2-40B4-BE49-F238E27FC236}">
                <a16:creationId xmlns:a16="http://schemas.microsoft.com/office/drawing/2014/main" id="{5D660B60-F045-A041-B90A-3B8459A1E1C3}"/>
              </a:ext>
            </a:extLst>
          </p:cNvPr>
          <p:cNvPicPr>
            <a:picLocks noChangeAspect="1"/>
          </p:cNvPicPr>
          <p:nvPr/>
        </p:nvPicPr>
        <p:blipFill>
          <a:blip r:embed="rId2"/>
          <a:stretch>
            <a:fillRect/>
          </a:stretch>
        </p:blipFill>
        <p:spPr>
          <a:xfrm>
            <a:off x="240510" y="38874"/>
            <a:ext cx="978762" cy="953928"/>
          </a:xfrm>
          <a:prstGeom prst="rect">
            <a:avLst/>
          </a:prstGeom>
        </p:spPr>
      </p:pic>
      <p:pic>
        <p:nvPicPr>
          <p:cNvPr id="8" name="Picture 7">
            <a:extLst>
              <a:ext uri="{FF2B5EF4-FFF2-40B4-BE49-F238E27FC236}">
                <a16:creationId xmlns:a16="http://schemas.microsoft.com/office/drawing/2014/main" id="{48F0F0D6-2C6D-2D51-620E-6208FBB6A4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33413" y="0"/>
            <a:ext cx="835001" cy="1078748"/>
          </a:xfrm>
          <a:prstGeom prst="rect">
            <a:avLst/>
          </a:prstGeom>
        </p:spPr>
      </p:pic>
      <p:graphicFrame>
        <p:nvGraphicFramePr>
          <p:cNvPr id="3" name="Table 2">
            <a:extLst>
              <a:ext uri="{FF2B5EF4-FFF2-40B4-BE49-F238E27FC236}">
                <a16:creationId xmlns:a16="http://schemas.microsoft.com/office/drawing/2014/main" id="{ED36F0F1-DEE8-E07C-5FF1-9208B1EA2412}"/>
              </a:ext>
            </a:extLst>
          </p:cNvPr>
          <p:cNvGraphicFramePr>
            <a:graphicFrameLocks noGrp="1"/>
          </p:cNvGraphicFramePr>
          <p:nvPr>
            <p:extLst>
              <p:ext uri="{D42A27DB-BD31-4B8C-83A1-F6EECF244321}">
                <p14:modId xmlns:p14="http://schemas.microsoft.com/office/powerpoint/2010/main" val="2293698749"/>
              </p:ext>
            </p:extLst>
          </p:nvPr>
        </p:nvGraphicFramePr>
        <p:xfrm>
          <a:off x="326572" y="1182471"/>
          <a:ext cx="11299371" cy="5193232"/>
        </p:xfrm>
        <a:graphic>
          <a:graphicData uri="http://schemas.openxmlformats.org/drawingml/2006/table">
            <a:tbl>
              <a:tblPr>
                <a:tableStyleId>{69CF1AB2-1976-4502-BF36-3FF5EA218861}</a:tableStyleId>
              </a:tblPr>
              <a:tblGrid>
                <a:gridCol w="1262787">
                  <a:extLst>
                    <a:ext uri="{9D8B030D-6E8A-4147-A177-3AD203B41FA5}">
                      <a16:colId xmlns:a16="http://schemas.microsoft.com/office/drawing/2014/main" val="2874843043"/>
                    </a:ext>
                  </a:extLst>
                </a:gridCol>
                <a:gridCol w="4060853">
                  <a:extLst>
                    <a:ext uri="{9D8B030D-6E8A-4147-A177-3AD203B41FA5}">
                      <a16:colId xmlns:a16="http://schemas.microsoft.com/office/drawing/2014/main" val="2512751112"/>
                    </a:ext>
                  </a:extLst>
                </a:gridCol>
                <a:gridCol w="1628743">
                  <a:extLst>
                    <a:ext uri="{9D8B030D-6E8A-4147-A177-3AD203B41FA5}">
                      <a16:colId xmlns:a16="http://schemas.microsoft.com/office/drawing/2014/main" val="3054159816"/>
                    </a:ext>
                  </a:extLst>
                </a:gridCol>
                <a:gridCol w="4346988">
                  <a:extLst>
                    <a:ext uri="{9D8B030D-6E8A-4147-A177-3AD203B41FA5}">
                      <a16:colId xmlns:a16="http://schemas.microsoft.com/office/drawing/2014/main" val="2258209217"/>
                    </a:ext>
                  </a:extLst>
                </a:gridCol>
              </a:tblGrid>
              <a:tr h="368390">
                <a:tc>
                  <a:txBody>
                    <a:bodyPr/>
                    <a:lstStyle/>
                    <a:p>
                      <a:pPr algn="ctr"/>
                      <a:r>
                        <a:rPr lang="en-IN" sz="2300" b="1" dirty="0" err="1">
                          <a:latin typeface="Arial Narrow" panose="020B0606020202030204" pitchFamily="34" charset="0"/>
                        </a:rPr>
                        <a:t>S.No</a:t>
                      </a:r>
                      <a:r>
                        <a:rPr lang="en-IN" sz="2300" b="1" dirty="0">
                          <a:latin typeface="Arial Narrow" panose="020B0606020202030204" pitchFamily="34" charset="0"/>
                        </a:rPr>
                        <a:t>.</a:t>
                      </a:r>
                    </a:p>
                  </a:txBody>
                  <a:tcPr marL="29579" marR="29579" marT="14789" marB="14789" anchor="ctr"/>
                </a:tc>
                <a:tc>
                  <a:txBody>
                    <a:bodyPr/>
                    <a:lstStyle/>
                    <a:p>
                      <a:pPr algn="ctr"/>
                      <a:r>
                        <a:rPr lang="en-IN" sz="2300" b="1" dirty="0">
                          <a:latin typeface="Arial Narrow" panose="020B0606020202030204" pitchFamily="34" charset="0"/>
                        </a:rPr>
                        <a:t>Paper Title</a:t>
                      </a:r>
                    </a:p>
                  </a:txBody>
                  <a:tcPr marL="29579" marR="29579" marT="14789" marB="14789" anchor="ctr"/>
                </a:tc>
                <a:tc>
                  <a:txBody>
                    <a:bodyPr/>
                    <a:lstStyle/>
                    <a:p>
                      <a:pPr algn="ctr"/>
                      <a:r>
                        <a:rPr lang="en-IN" sz="2300" b="1" dirty="0">
                          <a:latin typeface="Arial Narrow" panose="020B0606020202030204" pitchFamily="34" charset="0"/>
                        </a:rPr>
                        <a:t>Year</a:t>
                      </a:r>
                    </a:p>
                  </a:txBody>
                  <a:tcPr marL="29579" marR="29579" marT="14789" marB="14789" anchor="ctr"/>
                </a:tc>
                <a:tc>
                  <a:txBody>
                    <a:bodyPr/>
                    <a:lstStyle/>
                    <a:p>
                      <a:pPr algn="ctr"/>
                      <a:r>
                        <a:rPr lang="en-IN" sz="2300" b="1" dirty="0">
                          <a:latin typeface="Arial Narrow" panose="020B0606020202030204" pitchFamily="34" charset="0"/>
                        </a:rPr>
                        <a:t>Remark</a:t>
                      </a:r>
                    </a:p>
                  </a:txBody>
                  <a:tcPr marL="29579" marR="29579" marT="14789" marB="14789" anchor="ctr"/>
                </a:tc>
                <a:extLst>
                  <a:ext uri="{0D108BD9-81ED-4DB2-BD59-A6C34878D82A}">
                    <a16:rowId xmlns:a16="http://schemas.microsoft.com/office/drawing/2014/main" val="1581155362"/>
                  </a:ext>
                </a:extLst>
              </a:tr>
              <a:tr h="1786366">
                <a:tc>
                  <a:txBody>
                    <a:bodyPr/>
                    <a:lstStyle/>
                    <a:p>
                      <a:pPr algn="ctr"/>
                      <a:r>
                        <a:rPr lang="en-IN" sz="2300" dirty="0">
                          <a:latin typeface="Arial Narrow" panose="020B0606020202030204" pitchFamily="34" charset="0"/>
                        </a:rPr>
                        <a:t>1</a:t>
                      </a:r>
                    </a:p>
                  </a:txBody>
                  <a:tcPr marL="29579" marR="29579" marT="14789" marB="14789"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2400" dirty="0"/>
                        <a:t>A survey of smart dustbin systems using the IoT and deep learning</a:t>
                      </a:r>
                    </a:p>
                    <a:p>
                      <a:pPr algn="just"/>
                      <a:endParaRPr lang="en-US" sz="2300" dirty="0">
                        <a:latin typeface="Arial Narrow" panose="020B0606020202030204" pitchFamily="34" charset="0"/>
                      </a:endParaRPr>
                    </a:p>
                  </a:txBody>
                  <a:tcPr marL="29579" marR="29579" marT="14789" marB="14789"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400" dirty="0"/>
                        <a:t>2024</a:t>
                      </a:r>
                    </a:p>
                    <a:p>
                      <a:pPr algn="ctr"/>
                      <a:endParaRPr lang="en-IN" sz="2300" dirty="0">
                        <a:latin typeface="Arial Narrow" panose="020B0606020202030204" pitchFamily="34" charset="0"/>
                      </a:endParaRPr>
                    </a:p>
                  </a:txBody>
                  <a:tcPr marL="29579" marR="29579" marT="14789" marB="14789"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2400" dirty="0"/>
                        <a:t>Integration of IoT technology for real-</a:t>
                      </a:r>
                      <a:r>
                        <a:rPr lang="en-GB" sz="2400" dirty="0" err="1"/>
                        <a:t>timedatacollection,waste</a:t>
                      </a:r>
                      <a:r>
                        <a:rPr lang="en-GB" sz="2400" dirty="0"/>
                        <a:t> </a:t>
                      </a:r>
                      <a:r>
                        <a:rPr lang="en-GB" sz="2400" dirty="0" err="1"/>
                        <a:t>segregation,optimizedroute</a:t>
                      </a:r>
                      <a:r>
                        <a:rPr lang="en-GB" sz="2400" dirty="0"/>
                        <a:t> planning.</a:t>
                      </a:r>
                    </a:p>
                    <a:p>
                      <a:pPr algn="just"/>
                      <a:endParaRPr lang="en-US" sz="2300" dirty="0">
                        <a:latin typeface="Arial Narrow" panose="020B0606020202030204" pitchFamily="34" charset="0"/>
                      </a:endParaRPr>
                    </a:p>
                  </a:txBody>
                  <a:tcPr marL="29579" marR="29579" marT="14789" marB="14789" anchor="ctr"/>
                </a:tc>
                <a:extLst>
                  <a:ext uri="{0D108BD9-81ED-4DB2-BD59-A6C34878D82A}">
                    <a16:rowId xmlns:a16="http://schemas.microsoft.com/office/drawing/2014/main" val="529073945"/>
                  </a:ext>
                </a:extLst>
              </a:tr>
              <a:tr h="1446643">
                <a:tc>
                  <a:txBody>
                    <a:bodyPr/>
                    <a:lstStyle/>
                    <a:p>
                      <a:pPr algn="ctr"/>
                      <a:r>
                        <a:rPr lang="en-IN" sz="2300" dirty="0">
                          <a:latin typeface="Arial Narrow" panose="020B0606020202030204" pitchFamily="34" charset="0"/>
                        </a:rPr>
                        <a:t>2</a:t>
                      </a:r>
                    </a:p>
                  </a:txBody>
                  <a:tcPr marL="29579" marR="29579" marT="14789" marB="14789"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2400" dirty="0" err="1"/>
                        <a:t>SmartDustbinManagement</a:t>
                      </a:r>
                      <a:r>
                        <a:rPr lang="en-GB" sz="2400" dirty="0"/>
                        <a:t> Using IoT</a:t>
                      </a:r>
                    </a:p>
                    <a:p>
                      <a:pPr algn="just"/>
                      <a:endParaRPr lang="en-US" sz="2300" dirty="0">
                        <a:latin typeface="Arial Narrow" panose="020B0606020202030204" pitchFamily="34" charset="0"/>
                      </a:endParaRPr>
                    </a:p>
                  </a:txBody>
                  <a:tcPr marL="29579" marR="29579" marT="14789" marB="14789"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400" dirty="0"/>
                        <a:t>2023</a:t>
                      </a:r>
                    </a:p>
                    <a:p>
                      <a:pPr algn="ctr"/>
                      <a:endParaRPr lang="en-IN" sz="2300" dirty="0">
                        <a:latin typeface="Arial Narrow" panose="020B0606020202030204" pitchFamily="34" charset="0"/>
                      </a:endParaRPr>
                    </a:p>
                  </a:txBody>
                  <a:tcPr marL="29579" marR="29579" marT="14789" marB="14789" anchor="ctr"/>
                </a:tc>
                <a:tc>
                  <a:txBody>
                    <a:bodyPr/>
                    <a:lstStyle/>
                    <a:p>
                      <a:pPr algn="just"/>
                      <a:r>
                        <a:rPr lang="en-GB" sz="2400" dirty="0"/>
                        <a:t>Implementation of </a:t>
                      </a:r>
                      <a:r>
                        <a:rPr lang="en-GB" sz="2400" dirty="0" err="1"/>
                        <a:t>NodeMCU</a:t>
                      </a:r>
                      <a:r>
                        <a:rPr lang="en-GB" sz="2400" dirty="0"/>
                        <a:t> board, ultrasonic sensor, and proximity sensors for waste level detection and alert system</a:t>
                      </a:r>
                      <a:endParaRPr lang="en-US" sz="2300" dirty="0">
                        <a:latin typeface="Arial Narrow" panose="020B0606020202030204" pitchFamily="34" charset="0"/>
                      </a:endParaRPr>
                    </a:p>
                  </a:txBody>
                  <a:tcPr marL="29579" marR="29579" marT="14789" marB="14789" anchor="ctr"/>
                </a:tc>
                <a:extLst>
                  <a:ext uri="{0D108BD9-81ED-4DB2-BD59-A6C34878D82A}">
                    <a16:rowId xmlns:a16="http://schemas.microsoft.com/office/drawing/2014/main" val="4217045999"/>
                  </a:ext>
                </a:extLst>
              </a:tr>
              <a:tr h="1431872">
                <a:tc>
                  <a:txBody>
                    <a:bodyPr/>
                    <a:lstStyle/>
                    <a:p>
                      <a:pPr algn="ctr"/>
                      <a:r>
                        <a:rPr lang="en-IN" sz="2300" dirty="0">
                          <a:latin typeface="Arial Narrow" panose="020B0606020202030204" pitchFamily="34" charset="0"/>
                        </a:rPr>
                        <a:t>3</a:t>
                      </a:r>
                    </a:p>
                  </a:txBody>
                  <a:tcPr marL="29579" marR="29579" marT="14789" marB="14789"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de-DE" sz="2400" dirty="0"/>
                        <a:t>Intelligent Bins &amp; Smart Waste Management Systems</a:t>
                      </a:r>
                      <a:endParaRPr lang="en-GB" sz="2400" dirty="0"/>
                    </a:p>
                    <a:p>
                      <a:pPr algn="just"/>
                      <a:endParaRPr lang="en-US" sz="2300" dirty="0">
                        <a:latin typeface="Arial Narrow" panose="020B0606020202030204" pitchFamily="34" charset="0"/>
                      </a:endParaRPr>
                    </a:p>
                  </a:txBody>
                  <a:tcPr marL="29579" marR="29579" marT="14789" marB="14789"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400" dirty="0"/>
                        <a:t>2020</a:t>
                      </a:r>
                    </a:p>
                    <a:p>
                      <a:pPr algn="ctr"/>
                      <a:endParaRPr lang="en-IN" sz="2300" dirty="0">
                        <a:latin typeface="Arial Narrow" panose="020B0606020202030204" pitchFamily="34" charset="0"/>
                      </a:endParaRPr>
                    </a:p>
                  </a:txBody>
                  <a:tcPr marL="29579" marR="29579" marT="14789" marB="14789"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2400" dirty="0"/>
                        <a:t>Utilize interconnected sensors and devices to monitor and manage waste levels</a:t>
                      </a:r>
                    </a:p>
                    <a:p>
                      <a:pPr algn="just"/>
                      <a:endParaRPr lang="en-US" sz="2300" dirty="0">
                        <a:latin typeface="Arial Narrow" panose="020B0606020202030204" pitchFamily="34" charset="0"/>
                      </a:endParaRPr>
                    </a:p>
                  </a:txBody>
                  <a:tcPr marL="29579" marR="29579" marT="14789" marB="14789" anchor="ctr"/>
                </a:tc>
                <a:extLst>
                  <a:ext uri="{0D108BD9-81ED-4DB2-BD59-A6C34878D82A}">
                    <a16:rowId xmlns:a16="http://schemas.microsoft.com/office/drawing/2014/main" val="4217576552"/>
                  </a:ext>
                </a:extLst>
              </a:tr>
            </a:tbl>
          </a:graphicData>
        </a:graphic>
      </p:graphicFrame>
      <p:sp>
        <p:nvSpPr>
          <p:cNvPr id="4" name="Footer Placeholder 2">
            <a:extLst>
              <a:ext uri="{FF2B5EF4-FFF2-40B4-BE49-F238E27FC236}">
                <a16:creationId xmlns:a16="http://schemas.microsoft.com/office/drawing/2014/main" id="{89EE0338-01C7-27BD-3C9E-7C514FAF167D}"/>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5" name="Slide Number Placeholder 3">
            <a:extLst>
              <a:ext uri="{FF2B5EF4-FFF2-40B4-BE49-F238E27FC236}">
                <a16:creationId xmlns:a16="http://schemas.microsoft.com/office/drawing/2014/main" id="{EE43F62F-0C41-E63D-700E-28EDBA685FF4}"/>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4</a:t>
            </a:fld>
            <a:endParaRPr lang="en-IN" dirty="0"/>
          </a:p>
        </p:txBody>
      </p:sp>
      <p:sp>
        <p:nvSpPr>
          <p:cNvPr id="9" name="TextBox 8">
            <a:extLst>
              <a:ext uri="{FF2B5EF4-FFF2-40B4-BE49-F238E27FC236}">
                <a16:creationId xmlns:a16="http://schemas.microsoft.com/office/drawing/2014/main" id="{3D889B96-F0BE-9A02-4673-9EB768C39D34}"/>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Tree>
    <p:extLst>
      <p:ext uri="{BB962C8B-B14F-4D97-AF65-F5344CB8AC3E}">
        <p14:creationId xmlns:p14="http://schemas.microsoft.com/office/powerpoint/2010/main" val="1222130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F8910B5B-16F6-5D6F-51BA-03BF3A796DD5}"/>
              </a:ext>
            </a:extLst>
          </p:cNvPr>
          <p:cNvGraphicFramePr>
            <a:graphicFrameLocks noGrp="1"/>
          </p:cNvGraphicFramePr>
          <p:nvPr>
            <p:extLst>
              <p:ext uri="{D42A27DB-BD31-4B8C-83A1-F6EECF244321}">
                <p14:modId xmlns:p14="http://schemas.microsoft.com/office/powerpoint/2010/main" val="1185249482"/>
              </p:ext>
            </p:extLst>
          </p:nvPr>
        </p:nvGraphicFramePr>
        <p:xfrm>
          <a:off x="1096962" y="1846262"/>
          <a:ext cx="10488900" cy="4305156"/>
        </p:xfrm>
        <a:graphic>
          <a:graphicData uri="http://schemas.openxmlformats.org/drawingml/2006/table">
            <a:tbl>
              <a:tblPr>
                <a:tableStyleId>{69CF1AB2-1976-4502-BF36-3FF5EA218861}</a:tableStyleId>
              </a:tblPr>
              <a:tblGrid>
                <a:gridCol w="835747">
                  <a:extLst>
                    <a:ext uri="{9D8B030D-6E8A-4147-A177-3AD203B41FA5}">
                      <a16:colId xmlns:a16="http://schemas.microsoft.com/office/drawing/2014/main" val="700721332"/>
                    </a:ext>
                  </a:extLst>
                </a:gridCol>
                <a:gridCol w="4408703">
                  <a:extLst>
                    <a:ext uri="{9D8B030D-6E8A-4147-A177-3AD203B41FA5}">
                      <a16:colId xmlns:a16="http://schemas.microsoft.com/office/drawing/2014/main" val="3361487560"/>
                    </a:ext>
                  </a:extLst>
                </a:gridCol>
                <a:gridCol w="1063244">
                  <a:extLst>
                    <a:ext uri="{9D8B030D-6E8A-4147-A177-3AD203B41FA5}">
                      <a16:colId xmlns:a16="http://schemas.microsoft.com/office/drawing/2014/main" val="2531566505"/>
                    </a:ext>
                  </a:extLst>
                </a:gridCol>
                <a:gridCol w="4181206">
                  <a:extLst>
                    <a:ext uri="{9D8B030D-6E8A-4147-A177-3AD203B41FA5}">
                      <a16:colId xmlns:a16="http://schemas.microsoft.com/office/drawing/2014/main" val="951006298"/>
                    </a:ext>
                  </a:extLst>
                </a:gridCol>
              </a:tblGrid>
              <a:tr h="491693">
                <a:tc>
                  <a:txBody>
                    <a:bodyPr/>
                    <a:lstStyle/>
                    <a:p>
                      <a:pPr algn="ctr"/>
                      <a:r>
                        <a:rPr lang="en-IN" sz="2300" b="1" dirty="0" err="1">
                          <a:latin typeface="Arial Narrow" panose="020B0606020202030204" pitchFamily="34" charset="0"/>
                        </a:rPr>
                        <a:t>S.No</a:t>
                      </a:r>
                      <a:r>
                        <a:rPr lang="en-IN" sz="2300" b="1" dirty="0">
                          <a:latin typeface="Arial Narrow" panose="020B0606020202030204" pitchFamily="34" charset="0"/>
                        </a:rPr>
                        <a:t>.</a:t>
                      </a:r>
                    </a:p>
                  </a:txBody>
                  <a:tcPr marL="29579" marR="29579" marT="14789" marB="14789" anchor="ctr"/>
                </a:tc>
                <a:tc>
                  <a:txBody>
                    <a:bodyPr/>
                    <a:lstStyle/>
                    <a:p>
                      <a:pPr algn="ctr"/>
                      <a:r>
                        <a:rPr lang="en-IN" sz="2300" b="1" dirty="0">
                          <a:latin typeface="Arial Narrow" panose="020B0606020202030204" pitchFamily="34" charset="0"/>
                        </a:rPr>
                        <a:t>Paper Title</a:t>
                      </a:r>
                    </a:p>
                  </a:txBody>
                  <a:tcPr marL="29579" marR="29579" marT="14789" marB="14789" anchor="ctr"/>
                </a:tc>
                <a:tc>
                  <a:txBody>
                    <a:bodyPr/>
                    <a:lstStyle/>
                    <a:p>
                      <a:pPr algn="ctr"/>
                      <a:r>
                        <a:rPr lang="en-IN" sz="2300" b="1" dirty="0">
                          <a:latin typeface="Arial Narrow" panose="020B0606020202030204" pitchFamily="34" charset="0"/>
                        </a:rPr>
                        <a:t>Year</a:t>
                      </a:r>
                    </a:p>
                  </a:txBody>
                  <a:tcPr marL="29579" marR="29579" marT="14789" marB="14789" anchor="ctr"/>
                </a:tc>
                <a:tc>
                  <a:txBody>
                    <a:bodyPr/>
                    <a:lstStyle/>
                    <a:p>
                      <a:pPr algn="ctr"/>
                      <a:r>
                        <a:rPr lang="en-IN" sz="2300" b="1" dirty="0">
                          <a:latin typeface="Arial Narrow" panose="020B0606020202030204" pitchFamily="34" charset="0"/>
                        </a:rPr>
                        <a:t>Remark</a:t>
                      </a:r>
                    </a:p>
                  </a:txBody>
                  <a:tcPr marL="29579" marR="29579" marT="14789" marB="14789" anchor="ctr"/>
                </a:tc>
                <a:extLst>
                  <a:ext uri="{0D108BD9-81ED-4DB2-BD59-A6C34878D82A}">
                    <a16:rowId xmlns:a16="http://schemas.microsoft.com/office/drawing/2014/main" val="3852083097"/>
                  </a:ext>
                </a:extLst>
              </a:tr>
              <a:tr h="1260706">
                <a:tc>
                  <a:txBody>
                    <a:bodyPr/>
                    <a:lstStyle/>
                    <a:p>
                      <a:pPr marL="0" algn="ctr" defTabSz="914400" rtl="0" eaLnBrk="1" latinLnBrk="0" hangingPunct="1"/>
                      <a:r>
                        <a:rPr lang="en-IN" sz="2300" b="0" kern="1200" dirty="0">
                          <a:solidFill>
                            <a:schemeClr val="dk1"/>
                          </a:solidFill>
                          <a:latin typeface="Arial Narrow" panose="020B0606020202030204" pitchFamily="34" charset="0"/>
                          <a:ea typeface="+mn-ea"/>
                          <a:cs typeface="+mn-cs"/>
                        </a:rPr>
                        <a:t>4</a:t>
                      </a:r>
                    </a:p>
                  </a:txBody>
                  <a:tcPr marL="29579" marR="29579" marT="14789" marB="14789" anchor="ctr"/>
                </a:tc>
                <a:tc>
                  <a:txBody>
                    <a:bodyPr/>
                    <a:lstStyle/>
                    <a:p>
                      <a:pPr marL="0" algn="just" defTabSz="914400" rtl="0" eaLnBrk="1" latinLnBrk="0" hangingPunct="1"/>
                      <a:r>
                        <a:rPr lang="en-GB" sz="2400" dirty="0"/>
                        <a:t>IoT Based Smart Garbage Monitoring System</a:t>
                      </a:r>
                      <a:endParaRPr lang="en-IN" sz="2300" b="0" kern="1200" dirty="0">
                        <a:solidFill>
                          <a:schemeClr val="dk1"/>
                        </a:solidFill>
                        <a:latin typeface="Arial Narrow" panose="020B0606020202030204" pitchFamily="34" charset="0"/>
                        <a:ea typeface="+mn-ea"/>
                        <a:cs typeface="+mn-cs"/>
                      </a:endParaRPr>
                    </a:p>
                  </a:txBody>
                  <a:tcPr marL="29579" marR="29579" marT="14789" marB="14789" anchor="ctr"/>
                </a:tc>
                <a:tc>
                  <a:txBody>
                    <a:bodyPr/>
                    <a:lstStyle/>
                    <a:p>
                      <a:pPr marL="0" algn="ctr" defTabSz="914400" rtl="0" eaLnBrk="1" latinLnBrk="0" hangingPunct="1"/>
                      <a:r>
                        <a:rPr lang="en-GB" sz="2400" dirty="0"/>
                        <a:t>2019</a:t>
                      </a:r>
                      <a:endParaRPr lang="en-IN" sz="2300" b="0" kern="1200" dirty="0">
                        <a:solidFill>
                          <a:schemeClr val="dk1"/>
                        </a:solidFill>
                        <a:latin typeface="Arial Narrow" panose="020B0606020202030204" pitchFamily="34" charset="0"/>
                        <a:ea typeface="+mn-ea"/>
                        <a:cs typeface="+mn-cs"/>
                      </a:endParaRPr>
                    </a:p>
                  </a:txBody>
                  <a:tcPr marL="29579" marR="29579" marT="14789" marB="14789" anchor="ctr"/>
                </a:tc>
                <a:tc>
                  <a:txBody>
                    <a:bodyPr/>
                    <a:lstStyle/>
                    <a:p>
                      <a:pPr marL="0" algn="just" defTabSz="914400" rtl="0" eaLnBrk="1" latinLnBrk="0" hangingPunct="1"/>
                      <a:r>
                        <a:rPr lang="en-GB" sz="2400" dirty="0"/>
                        <a:t>Introduced real-time monitoring and alert system</a:t>
                      </a:r>
                      <a:endParaRPr lang="en-US" sz="2300" b="0" kern="1200" dirty="0">
                        <a:solidFill>
                          <a:schemeClr val="dk1"/>
                        </a:solidFill>
                        <a:latin typeface="Arial Narrow" panose="020B0606020202030204" pitchFamily="34" charset="0"/>
                        <a:ea typeface="+mn-ea"/>
                        <a:cs typeface="+mn-cs"/>
                      </a:endParaRPr>
                    </a:p>
                  </a:txBody>
                  <a:tcPr marL="29579" marR="29579" marT="14789" marB="14789" anchor="ctr"/>
                </a:tc>
                <a:extLst>
                  <a:ext uri="{0D108BD9-81ED-4DB2-BD59-A6C34878D82A}">
                    <a16:rowId xmlns:a16="http://schemas.microsoft.com/office/drawing/2014/main" val="837284280"/>
                  </a:ext>
                </a:extLst>
              </a:tr>
              <a:tr h="1260706">
                <a:tc>
                  <a:txBody>
                    <a:bodyPr/>
                    <a:lstStyle/>
                    <a:p>
                      <a:pPr marL="0" algn="ctr" defTabSz="914400" rtl="0" eaLnBrk="1" latinLnBrk="0" hangingPunct="1"/>
                      <a:r>
                        <a:rPr lang="en-IN" sz="2300" b="0" kern="1200" dirty="0">
                          <a:solidFill>
                            <a:schemeClr val="dk1"/>
                          </a:solidFill>
                          <a:latin typeface="Arial Narrow" panose="020B0606020202030204" pitchFamily="34" charset="0"/>
                          <a:ea typeface="+mn-ea"/>
                          <a:cs typeface="+mn-cs"/>
                        </a:rPr>
                        <a:t>5</a:t>
                      </a:r>
                    </a:p>
                  </a:txBody>
                  <a:tcPr marL="29579" marR="29579" marT="14789" marB="14789" anchor="ctr"/>
                </a:tc>
                <a:tc>
                  <a:txBody>
                    <a:bodyPr/>
                    <a:lstStyle/>
                    <a:p>
                      <a:pPr marL="0" algn="just" defTabSz="914400" rtl="0" eaLnBrk="1" latinLnBrk="0" hangingPunct="1"/>
                      <a:r>
                        <a:rPr lang="en-GB" sz="2400" dirty="0"/>
                        <a:t>Smart Waste Management System using IoT and Machine Learning</a:t>
                      </a:r>
                      <a:endParaRPr lang="en-IN" sz="2300" b="0" kern="1200" dirty="0">
                        <a:solidFill>
                          <a:schemeClr val="dk1"/>
                        </a:solidFill>
                        <a:latin typeface="Arial Narrow" panose="020B0606020202030204" pitchFamily="34" charset="0"/>
                        <a:ea typeface="+mn-ea"/>
                        <a:cs typeface="+mn-cs"/>
                      </a:endParaRPr>
                    </a:p>
                  </a:txBody>
                  <a:tcPr marL="29579" marR="29579" marT="14789" marB="14789" anchor="ctr"/>
                </a:tc>
                <a:tc>
                  <a:txBody>
                    <a:bodyPr/>
                    <a:lstStyle/>
                    <a:p>
                      <a:pPr marL="0" algn="ctr" defTabSz="914400" rtl="0" eaLnBrk="1" latinLnBrk="0" hangingPunct="1"/>
                      <a:r>
                        <a:rPr lang="en-GB" sz="2400" dirty="0"/>
                        <a:t>2020</a:t>
                      </a:r>
                      <a:endParaRPr lang="en-IN" sz="2300" b="0" kern="1200" dirty="0">
                        <a:solidFill>
                          <a:schemeClr val="dk1"/>
                        </a:solidFill>
                        <a:latin typeface="Arial Narrow" panose="020B0606020202030204" pitchFamily="34" charset="0"/>
                        <a:ea typeface="+mn-ea"/>
                        <a:cs typeface="+mn-cs"/>
                      </a:endParaRPr>
                    </a:p>
                  </a:txBody>
                  <a:tcPr marL="29579" marR="29579" marT="14789" marB="14789" anchor="ctr"/>
                </a:tc>
                <a:tc>
                  <a:txBody>
                    <a:bodyPr/>
                    <a:lstStyle/>
                    <a:p>
                      <a:pPr marL="0" algn="just" defTabSz="914400" rtl="0" eaLnBrk="1" latinLnBrk="0" hangingPunct="1"/>
                      <a:r>
                        <a:rPr lang="en-GB" sz="2400" dirty="0"/>
                        <a:t>Added predictive waste analysis using ML algorithms</a:t>
                      </a:r>
                      <a:endParaRPr lang="en-US" sz="2300" b="0" kern="1200" dirty="0">
                        <a:solidFill>
                          <a:schemeClr val="dk1"/>
                        </a:solidFill>
                        <a:latin typeface="Arial Narrow" panose="020B0606020202030204" pitchFamily="34" charset="0"/>
                        <a:ea typeface="+mn-ea"/>
                        <a:cs typeface="+mn-cs"/>
                      </a:endParaRPr>
                    </a:p>
                  </a:txBody>
                  <a:tcPr marL="29579" marR="29579" marT="14789" marB="14789" anchor="ctr"/>
                </a:tc>
                <a:extLst>
                  <a:ext uri="{0D108BD9-81ED-4DB2-BD59-A6C34878D82A}">
                    <a16:rowId xmlns:a16="http://schemas.microsoft.com/office/drawing/2014/main" val="481305326"/>
                  </a:ext>
                </a:extLst>
              </a:tr>
              <a:tr h="1292051">
                <a:tc>
                  <a:txBody>
                    <a:bodyPr/>
                    <a:lstStyle/>
                    <a:p>
                      <a:pPr marL="0" algn="ctr" defTabSz="914400" rtl="0" eaLnBrk="1" latinLnBrk="0" hangingPunct="1"/>
                      <a:r>
                        <a:rPr lang="en-IN" sz="2300" b="0" kern="1200" dirty="0">
                          <a:solidFill>
                            <a:schemeClr val="dk1"/>
                          </a:solidFill>
                          <a:latin typeface="Arial Narrow" panose="020B0606020202030204" pitchFamily="34" charset="0"/>
                          <a:ea typeface="+mn-ea"/>
                          <a:cs typeface="+mn-cs"/>
                        </a:rPr>
                        <a:t>6</a:t>
                      </a:r>
                    </a:p>
                  </a:txBody>
                  <a:tcPr marL="29579" marR="29579" marT="14789" marB="14789" anchor="ctr"/>
                </a:tc>
                <a:tc>
                  <a:txBody>
                    <a:bodyPr/>
                    <a:lstStyle/>
                    <a:p>
                      <a:pPr marL="0" algn="just" defTabSz="914400" rtl="0" eaLnBrk="1" latinLnBrk="0" hangingPunct="1"/>
                      <a:r>
                        <a:rPr lang="en-GB" sz="2400" dirty="0"/>
                        <a:t>AI-enabled Smart Dustbin for Clean </a:t>
                      </a:r>
                      <a:r>
                        <a:rPr lang="en-GB" sz="2400" dirty="0" err="1"/>
                        <a:t>Environmen</a:t>
                      </a:r>
                      <a:endParaRPr lang="en-US" sz="2300" b="0" kern="1200" dirty="0">
                        <a:solidFill>
                          <a:schemeClr val="dk1"/>
                        </a:solidFill>
                        <a:latin typeface="Arial Narrow" panose="020B0606020202030204" pitchFamily="34" charset="0"/>
                        <a:ea typeface="+mn-ea"/>
                        <a:cs typeface="+mn-cs"/>
                      </a:endParaRPr>
                    </a:p>
                  </a:txBody>
                  <a:tcPr marL="29579" marR="29579" marT="14789" marB="14789" anchor="ctr"/>
                </a:tc>
                <a:tc>
                  <a:txBody>
                    <a:bodyPr/>
                    <a:lstStyle/>
                    <a:p>
                      <a:pPr marL="0" algn="ctr" defTabSz="914400" rtl="0" eaLnBrk="1" latinLnBrk="0" hangingPunct="1"/>
                      <a:r>
                        <a:rPr lang="en-GB" sz="2400" dirty="0"/>
                        <a:t>2024</a:t>
                      </a:r>
                      <a:endParaRPr lang="en-IN" sz="2300" b="0" kern="1200" dirty="0">
                        <a:solidFill>
                          <a:schemeClr val="dk1"/>
                        </a:solidFill>
                        <a:latin typeface="Arial Narrow" panose="020B0606020202030204" pitchFamily="34" charset="0"/>
                        <a:ea typeface="+mn-ea"/>
                        <a:cs typeface="+mn-cs"/>
                      </a:endParaRPr>
                    </a:p>
                  </a:txBody>
                  <a:tcPr marL="29579" marR="29579" marT="14789" marB="14789" anchor="ctr"/>
                </a:tc>
                <a:tc>
                  <a:txBody>
                    <a:bodyPr/>
                    <a:lstStyle/>
                    <a:p>
                      <a:pPr marL="0" algn="just" defTabSz="914400" rtl="0" eaLnBrk="1" latinLnBrk="0" hangingPunct="1"/>
                      <a:r>
                        <a:rPr lang="en-GB" sz="2400" dirty="0"/>
                        <a:t>Integrated AI for image-based waste classification</a:t>
                      </a:r>
                      <a:endParaRPr lang="en-US" sz="2300" b="0" kern="1200" dirty="0">
                        <a:solidFill>
                          <a:schemeClr val="dk1"/>
                        </a:solidFill>
                        <a:latin typeface="Arial Narrow" panose="020B0606020202030204" pitchFamily="34" charset="0"/>
                        <a:ea typeface="+mn-ea"/>
                        <a:cs typeface="+mn-cs"/>
                      </a:endParaRPr>
                    </a:p>
                  </a:txBody>
                  <a:tcPr marL="29579" marR="29579" marT="14789" marB="14789" anchor="ctr"/>
                </a:tc>
                <a:extLst>
                  <a:ext uri="{0D108BD9-81ED-4DB2-BD59-A6C34878D82A}">
                    <a16:rowId xmlns:a16="http://schemas.microsoft.com/office/drawing/2014/main" val="2468528359"/>
                  </a:ext>
                </a:extLst>
              </a:tr>
            </a:tbl>
          </a:graphicData>
        </a:graphic>
      </p:graphicFrame>
      <p:sp>
        <p:nvSpPr>
          <p:cNvPr id="11" name="Title 1">
            <a:extLst>
              <a:ext uri="{FF2B5EF4-FFF2-40B4-BE49-F238E27FC236}">
                <a16:creationId xmlns:a16="http://schemas.microsoft.com/office/drawing/2014/main" id="{A71D6883-B9B7-0FA4-A2EC-4BA96013AD31}"/>
              </a:ext>
            </a:extLst>
          </p:cNvPr>
          <p:cNvSpPr>
            <a:spLocks noGrp="1"/>
          </p:cNvSpPr>
          <p:nvPr>
            <p:ph type="title"/>
          </p:nvPr>
        </p:nvSpPr>
        <p:spPr>
          <a:xfrm>
            <a:off x="1097280" y="286603"/>
            <a:ext cx="10058400" cy="1450757"/>
          </a:xfrm>
        </p:spPr>
        <p:txBody>
          <a:bodyPr anchor="ctr" anchorCtr="0">
            <a:normAutofit/>
          </a:bodyPr>
          <a:lstStyle/>
          <a:p>
            <a:pPr algn="ctr"/>
            <a:r>
              <a:rPr lang="en-IN" sz="4400" b="1" dirty="0">
                <a:latin typeface="Arial Narrow" panose="020B0606020202030204" pitchFamily="34" charset="0"/>
              </a:rPr>
              <a:t>LITERATURE SURVEY</a:t>
            </a:r>
          </a:p>
        </p:txBody>
      </p:sp>
      <p:pic>
        <p:nvPicPr>
          <p:cNvPr id="12" name="Picture 11">
            <a:extLst>
              <a:ext uri="{FF2B5EF4-FFF2-40B4-BE49-F238E27FC236}">
                <a16:creationId xmlns:a16="http://schemas.microsoft.com/office/drawing/2014/main" id="{0249FFEE-96FC-7473-77A0-8918B5C78E4E}"/>
              </a:ext>
            </a:extLst>
          </p:cNvPr>
          <p:cNvPicPr>
            <a:picLocks noChangeAspect="1"/>
          </p:cNvPicPr>
          <p:nvPr/>
        </p:nvPicPr>
        <p:blipFill>
          <a:blip r:embed="rId2"/>
          <a:stretch>
            <a:fillRect/>
          </a:stretch>
        </p:blipFill>
        <p:spPr>
          <a:xfrm>
            <a:off x="546939" y="460652"/>
            <a:ext cx="978762" cy="953928"/>
          </a:xfrm>
          <a:prstGeom prst="rect">
            <a:avLst/>
          </a:prstGeom>
        </p:spPr>
      </p:pic>
      <p:pic>
        <p:nvPicPr>
          <p:cNvPr id="13" name="Picture 12">
            <a:extLst>
              <a:ext uri="{FF2B5EF4-FFF2-40B4-BE49-F238E27FC236}">
                <a16:creationId xmlns:a16="http://schemas.microsoft.com/office/drawing/2014/main" id="{DFF64786-4E46-5DCA-B152-15292FE316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219" y="459147"/>
            <a:ext cx="835001" cy="1078748"/>
          </a:xfrm>
          <a:prstGeom prst="rect">
            <a:avLst/>
          </a:prstGeom>
        </p:spPr>
      </p:pic>
      <p:sp>
        <p:nvSpPr>
          <p:cNvPr id="2" name="Footer Placeholder 2">
            <a:extLst>
              <a:ext uri="{FF2B5EF4-FFF2-40B4-BE49-F238E27FC236}">
                <a16:creationId xmlns:a16="http://schemas.microsoft.com/office/drawing/2014/main" id="{4426874D-81B9-3CEF-090D-1B4C6A976000}"/>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3" name="Slide Number Placeholder 3">
            <a:extLst>
              <a:ext uri="{FF2B5EF4-FFF2-40B4-BE49-F238E27FC236}">
                <a16:creationId xmlns:a16="http://schemas.microsoft.com/office/drawing/2014/main" id="{A409511B-54C9-09DD-2197-32D0B163EA86}"/>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5</a:t>
            </a:fld>
            <a:endParaRPr lang="en-IN" dirty="0"/>
          </a:p>
        </p:txBody>
      </p:sp>
      <p:sp>
        <p:nvSpPr>
          <p:cNvPr id="4" name="TextBox 3">
            <a:extLst>
              <a:ext uri="{FF2B5EF4-FFF2-40B4-BE49-F238E27FC236}">
                <a16:creationId xmlns:a16="http://schemas.microsoft.com/office/drawing/2014/main" id="{F901B86A-A2D2-2708-1861-A11A55165D07}"/>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Tree>
    <p:extLst>
      <p:ext uri="{BB962C8B-B14F-4D97-AF65-F5344CB8AC3E}">
        <p14:creationId xmlns:p14="http://schemas.microsoft.com/office/powerpoint/2010/main" val="3040694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E058FE7F-6B79-7079-69D9-C3F324B13081}"/>
              </a:ext>
            </a:extLst>
          </p:cNvPr>
          <p:cNvGraphicFramePr>
            <a:graphicFrameLocks noGrp="1"/>
          </p:cNvGraphicFramePr>
          <p:nvPr>
            <p:extLst>
              <p:ext uri="{D42A27DB-BD31-4B8C-83A1-F6EECF244321}">
                <p14:modId xmlns:p14="http://schemas.microsoft.com/office/powerpoint/2010/main" val="2212849128"/>
              </p:ext>
            </p:extLst>
          </p:nvPr>
        </p:nvGraphicFramePr>
        <p:xfrm>
          <a:off x="860048" y="1923364"/>
          <a:ext cx="10406666" cy="4183522"/>
        </p:xfrm>
        <a:graphic>
          <a:graphicData uri="http://schemas.openxmlformats.org/drawingml/2006/table">
            <a:tbl>
              <a:tblPr>
                <a:tableStyleId>{69CF1AB2-1976-4502-BF36-3FF5EA218861}</a:tableStyleId>
              </a:tblPr>
              <a:tblGrid>
                <a:gridCol w="928567">
                  <a:extLst>
                    <a:ext uri="{9D8B030D-6E8A-4147-A177-3AD203B41FA5}">
                      <a16:colId xmlns:a16="http://schemas.microsoft.com/office/drawing/2014/main" val="3935179958"/>
                    </a:ext>
                  </a:extLst>
                </a:gridCol>
                <a:gridCol w="3704664">
                  <a:extLst>
                    <a:ext uri="{9D8B030D-6E8A-4147-A177-3AD203B41FA5}">
                      <a16:colId xmlns:a16="http://schemas.microsoft.com/office/drawing/2014/main" val="2141184044"/>
                    </a:ext>
                  </a:extLst>
                </a:gridCol>
                <a:gridCol w="1321607">
                  <a:extLst>
                    <a:ext uri="{9D8B030D-6E8A-4147-A177-3AD203B41FA5}">
                      <a16:colId xmlns:a16="http://schemas.microsoft.com/office/drawing/2014/main" val="818863892"/>
                    </a:ext>
                  </a:extLst>
                </a:gridCol>
                <a:gridCol w="4451828">
                  <a:extLst>
                    <a:ext uri="{9D8B030D-6E8A-4147-A177-3AD203B41FA5}">
                      <a16:colId xmlns:a16="http://schemas.microsoft.com/office/drawing/2014/main" val="3634380579"/>
                    </a:ext>
                  </a:extLst>
                </a:gridCol>
              </a:tblGrid>
              <a:tr h="541856">
                <a:tc>
                  <a:txBody>
                    <a:bodyPr/>
                    <a:lstStyle/>
                    <a:p>
                      <a:pPr algn="ctr"/>
                      <a:r>
                        <a:rPr lang="en-IN" sz="2300" b="1" dirty="0" err="1">
                          <a:latin typeface="Arial Narrow" panose="020B0606020202030204" pitchFamily="34" charset="0"/>
                        </a:rPr>
                        <a:t>S.No</a:t>
                      </a:r>
                      <a:r>
                        <a:rPr lang="en-IN" sz="2300" b="1" dirty="0">
                          <a:latin typeface="Arial Narrow" panose="020B0606020202030204" pitchFamily="34" charset="0"/>
                        </a:rPr>
                        <a:t>.</a:t>
                      </a:r>
                    </a:p>
                  </a:txBody>
                  <a:tcPr marL="29579" marR="29579" marT="14789" marB="14789" anchor="ctr"/>
                </a:tc>
                <a:tc>
                  <a:txBody>
                    <a:bodyPr/>
                    <a:lstStyle/>
                    <a:p>
                      <a:pPr algn="ctr"/>
                      <a:r>
                        <a:rPr lang="en-IN" sz="2300" b="1" dirty="0">
                          <a:latin typeface="Arial Narrow" panose="020B0606020202030204" pitchFamily="34" charset="0"/>
                        </a:rPr>
                        <a:t>Paper Title</a:t>
                      </a:r>
                    </a:p>
                  </a:txBody>
                  <a:tcPr marL="29579" marR="29579" marT="14789" marB="14789" anchor="ctr"/>
                </a:tc>
                <a:tc>
                  <a:txBody>
                    <a:bodyPr/>
                    <a:lstStyle/>
                    <a:p>
                      <a:pPr algn="ctr"/>
                      <a:r>
                        <a:rPr lang="en-IN" sz="2300" b="1" dirty="0">
                          <a:latin typeface="Arial Narrow" panose="020B0606020202030204" pitchFamily="34" charset="0"/>
                        </a:rPr>
                        <a:t>Year</a:t>
                      </a:r>
                    </a:p>
                  </a:txBody>
                  <a:tcPr marL="29579" marR="29579" marT="14789" marB="14789" anchor="ctr"/>
                </a:tc>
                <a:tc>
                  <a:txBody>
                    <a:bodyPr/>
                    <a:lstStyle/>
                    <a:p>
                      <a:pPr algn="ctr"/>
                      <a:r>
                        <a:rPr lang="en-IN" sz="2300" b="1" dirty="0">
                          <a:latin typeface="Arial Narrow" panose="020B0606020202030204" pitchFamily="34" charset="0"/>
                        </a:rPr>
                        <a:t>Remark</a:t>
                      </a:r>
                    </a:p>
                  </a:txBody>
                  <a:tcPr marL="29579" marR="29579" marT="14789" marB="14789" anchor="ctr"/>
                </a:tc>
                <a:extLst>
                  <a:ext uri="{0D108BD9-81ED-4DB2-BD59-A6C34878D82A}">
                    <a16:rowId xmlns:a16="http://schemas.microsoft.com/office/drawing/2014/main" val="4110321516"/>
                  </a:ext>
                </a:extLst>
              </a:tr>
              <a:tr h="1496654">
                <a:tc>
                  <a:txBody>
                    <a:bodyPr/>
                    <a:lstStyle/>
                    <a:p>
                      <a:pPr marL="0" algn="ctr" defTabSz="914400" rtl="0" eaLnBrk="1" latinLnBrk="0" hangingPunct="1"/>
                      <a:r>
                        <a:rPr lang="en-IN" sz="2300" kern="1200" dirty="0">
                          <a:solidFill>
                            <a:schemeClr val="dk1"/>
                          </a:solidFill>
                          <a:latin typeface="Arial Narrow" panose="020B0606020202030204" pitchFamily="34" charset="0"/>
                          <a:ea typeface="+mn-ea"/>
                          <a:cs typeface="+mn-cs"/>
                        </a:rPr>
                        <a:t>7</a:t>
                      </a:r>
                    </a:p>
                  </a:txBody>
                  <a:tcPr marL="29579" marR="29579" marT="14789" marB="14789" anchor="ctr"/>
                </a:tc>
                <a:tc>
                  <a:txBody>
                    <a:bodyPr/>
                    <a:lstStyle/>
                    <a:p>
                      <a:pPr marL="0" algn="just" defTabSz="914400" rtl="0" eaLnBrk="1" latinLnBrk="0" hangingPunct="1"/>
                      <a:r>
                        <a:rPr lang="en-GB" sz="2400" dirty="0"/>
                        <a:t>Smart Dustbin with Firebase Integration for Real-time Database Logging</a:t>
                      </a:r>
                      <a:endParaRPr lang="en-IN" sz="2300" kern="1200" dirty="0">
                        <a:solidFill>
                          <a:schemeClr val="dk1"/>
                        </a:solidFill>
                        <a:latin typeface="Arial Narrow" panose="020B0606020202030204" pitchFamily="34" charset="0"/>
                        <a:ea typeface="+mn-ea"/>
                        <a:cs typeface="+mn-cs"/>
                      </a:endParaRPr>
                    </a:p>
                  </a:txBody>
                  <a:tcPr marL="29579" marR="29579" marT="14789" marB="14789" anchor="ctr"/>
                </a:tc>
                <a:tc>
                  <a:txBody>
                    <a:bodyPr/>
                    <a:lstStyle/>
                    <a:p>
                      <a:pPr marL="0" algn="ctr" defTabSz="914400" rtl="0" eaLnBrk="1" latinLnBrk="0" hangingPunct="1"/>
                      <a:r>
                        <a:rPr lang="en-GB" sz="2400" dirty="0"/>
                        <a:t>2025</a:t>
                      </a:r>
                      <a:endParaRPr lang="en-IN" sz="2300" kern="1200" dirty="0">
                        <a:solidFill>
                          <a:schemeClr val="dk1"/>
                        </a:solidFill>
                        <a:latin typeface="Arial Narrow" panose="020B0606020202030204" pitchFamily="34" charset="0"/>
                        <a:ea typeface="+mn-ea"/>
                        <a:cs typeface="+mn-cs"/>
                      </a:endParaRPr>
                    </a:p>
                  </a:txBody>
                  <a:tcPr marL="29579" marR="29579" marT="14789" marB="14789" anchor="ctr"/>
                </a:tc>
                <a:tc>
                  <a:txBody>
                    <a:bodyPr/>
                    <a:lstStyle/>
                    <a:p>
                      <a:pPr marL="0" algn="just" defTabSz="914400" rtl="0" eaLnBrk="1" latinLnBrk="0" hangingPunct="1"/>
                      <a:r>
                        <a:rPr lang="en-GB" sz="2400" dirty="0"/>
                        <a:t>Implemented cloud storage and app notifications</a:t>
                      </a:r>
                      <a:endParaRPr lang="en-US" sz="2300" kern="1200" dirty="0">
                        <a:solidFill>
                          <a:schemeClr val="dk1"/>
                        </a:solidFill>
                        <a:latin typeface="Arial Narrow" panose="020B0606020202030204" pitchFamily="34" charset="0"/>
                        <a:ea typeface="+mn-ea"/>
                        <a:cs typeface="+mn-cs"/>
                      </a:endParaRPr>
                    </a:p>
                  </a:txBody>
                  <a:tcPr marL="29579" marR="29579" marT="14789" marB="14789" anchor="ctr"/>
                </a:tc>
                <a:extLst>
                  <a:ext uri="{0D108BD9-81ED-4DB2-BD59-A6C34878D82A}">
                    <a16:rowId xmlns:a16="http://schemas.microsoft.com/office/drawing/2014/main" val="3506190329"/>
                  </a:ext>
                </a:extLst>
              </a:tr>
              <a:tr h="1072506">
                <a:tc>
                  <a:txBody>
                    <a:bodyPr/>
                    <a:lstStyle/>
                    <a:p>
                      <a:pPr marL="0" algn="ctr" defTabSz="914400" rtl="0" eaLnBrk="1" latinLnBrk="0" hangingPunct="1"/>
                      <a:r>
                        <a:rPr lang="en-IN" sz="2300" kern="1200" dirty="0">
                          <a:solidFill>
                            <a:schemeClr val="dk1"/>
                          </a:solidFill>
                          <a:latin typeface="Arial Narrow" panose="020B0606020202030204" pitchFamily="34" charset="0"/>
                          <a:ea typeface="+mn-ea"/>
                          <a:cs typeface="+mn-cs"/>
                        </a:rPr>
                        <a:t>8</a:t>
                      </a:r>
                    </a:p>
                  </a:txBody>
                  <a:tcPr marL="29579" marR="29579" marT="14789" marB="14789" anchor="ctr"/>
                </a:tc>
                <a:tc>
                  <a:txBody>
                    <a:bodyPr/>
                    <a:lstStyle/>
                    <a:p>
                      <a:pPr marL="0" algn="just" defTabSz="914400" rtl="0" eaLnBrk="1" latinLnBrk="0" hangingPunct="1"/>
                      <a:r>
                        <a:rPr lang="en-GB" sz="2400" dirty="0"/>
                        <a:t>Smart Dustbin Using Arduino and Ultrasonic Sensor</a:t>
                      </a:r>
                      <a:endParaRPr lang="en-US" sz="2300" kern="1200" dirty="0">
                        <a:solidFill>
                          <a:schemeClr val="dk1"/>
                        </a:solidFill>
                        <a:latin typeface="Arial Narrow" panose="020B0606020202030204" pitchFamily="34" charset="0"/>
                        <a:ea typeface="+mn-ea"/>
                        <a:cs typeface="+mn-cs"/>
                      </a:endParaRPr>
                    </a:p>
                  </a:txBody>
                  <a:tcPr marL="29579" marR="29579" marT="14789" marB="14789" anchor="ctr"/>
                </a:tc>
                <a:tc>
                  <a:txBody>
                    <a:bodyPr/>
                    <a:lstStyle/>
                    <a:p>
                      <a:pPr algn="ctr"/>
                      <a:r>
                        <a:rPr lang="en-GB" sz="2400" dirty="0"/>
                        <a:t>2018</a:t>
                      </a:r>
                    </a:p>
                  </a:txBody>
                  <a:tcPr anchor="ctr"/>
                </a:tc>
                <a:tc>
                  <a:txBody>
                    <a:bodyPr/>
                    <a:lstStyle/>
                    <a:p>
                      <a:pPr marL="0" algn="just" defTabSz="914400" rtl="0" eaLnBrk="1" latinLnBrk="0" hangingPunct="1"/>
                      <a:r>
                        <a:rPr lang="en-GB" sz="2400" dirty="0"/>
                        <a:t>Basic prototype using sensors to detect waste level</a:t>
                      </a:r>
                      <a:endParaRPr lang="en-US" sz="2300" kern="1200" dirty="0">
                        <a:solidFill>
                          <a:schemeClr val="dk1"/>
                        </a:solidFill>
                        <a:latin typeface="Arial Narrow" panose="020B0606020202030204" pitchFamily="34" charset="0"/>
                        <a:ea typeface="+mn-ea"/>
                        <a:cs typeface="+mn-cs"/>
                      </a:endParaRPr>
                    </a:p>
                  </a:txBody>
                  <a:tcPr marL="29579" marR="29579" marT="14789" marB="14789" anchor="ctr"/>
                </a:tc>
                <a:extLst>
                  <a:ext uri="{0D108BD9-81ED-4DB2-BD59-A6C34878D82A}">
                    <a16:rowId xmlns:a16="http://schemas.microsoft.com/office/drawing/2014/main" val="3867443997"/>
                  </a:ext>
                </a:extLst>
              </a:tr>
              <a:tr h="1072506">
                <a:tc>
                  <a:txBody>
                    <a:bodyPr/>
                    <a:lstStyle/>
                    <a:p>
                      <a:pPr marL="0" algn="ctr" defTabSz="914400" rtl="0" eaLnBrk="1" latinLnBrk="0" hangingPunct="1"/>
                      <a:r>
                        <a:rPr lang="en-IN" sz="2300" kern="1200" dirty="0">
                          <a:solidFill>
                            <a:schemeClr val="dk1"/>
                          </a:solidFill>
                          <a:latin typeface="Arial Narrow" panose="020B0606020202030204" pitchFamily="34" charset="0"/>
                          <a:ea typeface="+mn-ea"/>
                          <a:cs typeface="+mn-cs"/>
                        </a:rPr>
                        <a:t>9</a:t>
                      </a:r>
                    </a:p>
                  </a:txBody>
                  <a:tcPr marL="29579" marR="29579" marT="14789" marB="14789" anchor="ctr"/>
                </a:tc>
                <a:tc>
                  <a:txBody>
                    <a:bodyPr/>
                    <a:lstStyle/>
                    <a:p>
                      <a:pPr marL="0" algn="just" defTabSz="914400" rtl="0" eaLnBrk="1" latinLnBrk="0" hangingPunct="1"/>
                      <a:r>
                        <a:rPr lang="en-GB" sz="2400" dirty="0"/>
                        <a:t>Design and Implementation of a Smart Waste Bin</a:t>
                      </a:r>
                      <a:endParaRPr lang="en-US" sz="2300" kern="1200" dirty="0">
                        <a:solidFill>
                          <a:schemeClr val="dk1"/>
                        </a:solidFill>
                        <a:latin typeface="Arial Narrow" panose="020B0606020202030204" pitchFamily="34" charset="0"/>
                        <a:ea typeface="+mn-ea"/>
                        <a:cs typeface="+mn-cs"/>
                      </a:endParaRPr>
                    </a:p>
                  </a:txBody>
                  <a:tcPr marL="29579" marR="29579" marT="14789" marB="14789" anchor="ctr"/>
                </a:tc>
                <a:tc>
                  <a:txBody>
                    <a:bodyPr/>
                    <a:lstStyle/>
                    <a:p>
                      <a:pPr marL="0" algn="ctr" defTabSz="914400" rtl="0" eaLnBrk="1" latinLnBrk="0" hangingPunct="1"/>
                      <a:r>
                        <a:rPr lang="en-GB" sz="2400" dirty="0"/>
                        <a:t>2022</a:t>
                      </a:r>
                      <a:endParaRPr lang="en-IN" sz="2300" kern="1200" dirty="0">
                        <a:solidFill>
                          <a:schemeClr val="dk1"/>
                        </a:solidFill>
                        <a:latin typeface="Arial Narrow" panose="020B0606020202030204" pitchFamily="34" charset="0"/>
                        <a:ea typeface="+mn-ea"/>
                        <a:cs typeface="+mn-cs"/>
                      </a:endParaRPr>
                    </a:p>
                  </a:txBody>
                  <a:tcPr marL="29579" marR="29579" marT="14789" marB="14789" anchor="ctr"/>
                </a:tc>
                <a:tc>
                  <a:txBody>
                    <a:bodyPr/>
                    <a:lstStyle/>
                    <a:p>
                      <a:pPr marL="0" algn="just" defTabSz="914400" rtl="0" eaLnBrk="1" latinLnBrk="0" hangingPunct="1"/>
                      <a:r>
                        <a:rPr lang="en-GB" sz="2400" dirty="0"/>
                        <a:t>Focused on energy efficiency and solar-powered operations</a:t>
                      </a:r>
                      <a:endParaRPr lang="en-US" sz="2300" kern="1200" dirty="0">
                        <a:solidFill>
                          <a:schemeClr val="dk1"/>
                        </a:solidFill>
                        <a:latin typeface="Arial Narrow" panose="020B0606020202030204" pitchFamily="34" charset="0"/>
                        <a:ea typeface="+mn-ea"/>
                        <a:cs typeface="+mn-cs"/>
                      </a:endParaRPr>
                    </a:p>
                  </a:txBody>
                  <a:tcPr marL="29579" marR="29579" marT="14789" marB="14789" anchor="ctr"/>
                </a:tc>
                <a:extLst>
                  <a:ext uri="{0D108BD9-81ED-4DB2-BD59-A6C34878D82A}">
                    <a16:rowId xmlns:a16="http://schemas.microsoft.com/office/drawing/2014/main" val="549897793"/>
                  </a:ext>
                </a:extLst>
              </a:tr>
            </a:tbl>
          </a:graphicData>
        </a:graphic>
      </p:graphicFrame>
      <p:pic>
        <p:nvPicPr>
          <p:cNvPr id="8" name="Picture 7">
            <a:extLst>
              <a:ext uri="{FF2B5EF4-FFF2-40B4-BE49-F238E27FC236}">
                <a16:creationId xmlns:a16="http://schemas.microsoft.com/office/drawing/2014/main" id="{C0D953ED-CD88-663F-526C-C16700D17E74}"/>
              </a:ext>
            </a:extLst>
          </p:cNvPr>
          <p:cNvPicPr>
            <a:picLocks noChangeAspect="1"/>
          </p:cNvPicPr>
          <p:nvPr/>
        </p:nvPicPr>
        <p:blipFill>
          <a:blip r:embed="rId2"/>
          <a:stretch>
            <a:fillRect/>
          </a:stretch>
        </p:blipFill>
        <p:spPr>
          <a:xfrm>
            <a:off x="493976" y="514697"/>
            <a:ext cx="978762" cy="953928"/>
          </a:xfrm>
          <a:prstGeom prst="rect">
            <a:avLst/>
          </a:prstGeom>
        </p:spPr>
      </p:pic>
      <p:sp>
        <p:nvSpPr>
          <p:cNvPr id="9" name="Title 1">
            <a:extLst>
              <a:ext uri="{FF2B5EF4-FFF2-40B4-BE49-F238E27FC236}">
                <a16:creationId xmlns:a16="http://schemas.microsoft.com/office/drawing/2014/main" id="{1B1E3939-BAA9-5F31-0450-8B2D9CD9D6B1}"/>
              </a:ext>
            </a:extLst>
          </p:cNvPr>
          <p:cNvSpPr>
            <a:spLocks noGrp="1"/>
          </p:cNvSpPr>
          <p:nvPr>
            <p:ph type="title"/>
          </p:nvPr>
        </p:nvSpPr>
        <p:spPr>
          <a:xfrm>
            <a:off x="1097280" y="286603"/>
            <a:ext cx="10058400" cy="1450757"/>
          </a:xfrm>
        </p:spPr>
        <p:txBody>
          <a:bodyPr anchor="ctr" anchorCtr="0">
            <a:normAutofit/>
          </a:bodyPr>
          <a:lstStyle/>
          <a:p>
            <a:pPr algn="ctr"/>
            <a:r>
              <a:rPr lang="en-IN" sz="4400" b="1" dirty="0">
                <a:latin typeface="Arial Narrow" panose="020B0606020202030204" pitchFamily="34" charset="0"/>
              </a:rPr>
              <a:t>LITERATURE SURVEY</a:t>
            </a:r>
          </a:p>
        </p:txBody>
      </p:sp>
      <p:pic>
        <p:nvPicPr>
          <p:cNvPr id="10" name="Picture 9">
            <a:extLst>
              <a:ext uri="{FF2B5EF4-FFF2-40B4-BE49-F238E27FC236}">
                <a16:creationId xmlns:a16="http://schemas.microsoft.com/office/drawing/2014/main" id="{EA189451-077F-9D6F-5EA0-223AD683A7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219" y="472607"/>
            <a:ext cx="835001" cy="1078748"/>
          </a:xfrm>
          <a:prstGeom prst="rect">
            <a:avLst/>
          </a:prstGeom>
        </p:spPr>
      </p:pic>
      <p:sp>
        <p:nvSpPr>
          <p:cNvPr id="2" name="Footer Placeholder 2">
            <a:extLst>
              <a:ext uri="{FF2B5EF4-FFF2-40B4-BE49-F238E27FC236}">
                <a16:creationId xmlns:a16="http://schemas.microsoft.com/office/drawing/2014/main" id="{5E411798-A77D-A7DF-0644-4931B620B417}"/>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3" name="Slide Number Placeholder 3">
            <a:extLst>
              <a:ext uri="{FF2B5EF4-FFF2-40B4-BE49-F238E27FC236}">
                <a16:creationId xmlns:a16="http://schemas.microsoft.com/office/drawing/2014/main" id="{F5B8635D-846A-E221-FF4A-6952E36D0180}"/>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6</a:t>
            </a:fld>
            <a:endParaRPr lang="en-IN" dirty="0"/>
          </a:p>
        </p:txBody>
      </p:sp>
      <p:sp>
        <p:nvSpPr>
          <p:cNvPr id="4" name="TextBox 3">
            <a:extLst>
              <a:ext uri="{FF2B5EF4-FFF2-40B4-BE49-F238E27FC236}">
                <a16:creationId xmlns:a16="http://schemas.microsoft.com/office/drawing/2014/main" id="{70BEE028-027F-54A9-EC31-5DDCFA391241}"/>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Tree>
    <p:extLst>
      <p:ext uri="{BB962C8B-B14F-4D97-AF65-F5344CB8AC3E}">
        <p14:creationId xmlns:p14="http://schemas.microsoft.com/office/powerpoint/2010/main" val="2040347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B3482-5B30-1B85-CC7E-B36353A01855}"/>
              </a:ext>
            </a:extLst>
          </p:cNvPr>
          <p:cNvSpPr>
            <a:spLocks noGrp="1"/>
          </p:cNvSpPr>
          <p:nvPr>
            <p:ph type="title"/>
          </p:nvPr>
        </p:nvSpPr>
        <p:spPr/>
        <p:txBody>
          <a:bodyPr/>
          <a:lstStyle/>
          <a:p>
            <a:pPr algn="ctr"/>
            <a:r>
              <a:rPr lang="en-GB" b="1" dirty="0">
                <a:latin typeface="Arial Narrow" panose="020B0606020202030204" pitchFamily="34" charset="0"/>
              </a:rPr>
              <a:t>EXISTING SYSTEM</a:t>
            </a:r>
          </a:p>
        </p:txBody>
      </p:sp>
      <p:sp>
        <p:nvSpPr>
          <p:cNvPr id="3" name="Content Placeholder 2">
            <a:extLst>
              <a:ext uri="{FF2B5EF4-FFF2-40B4-BE49-F238E27FC236}">
                <a16:creationId xmlns:a16="http://schemas.microsoft.com/office/drawing/2014/main" id="{9EE3717F-A09F-777C-5CF6-48DB2C1BA3B5}"/>
              </a:ext>
            </a:extLst>
          </p:cNvPr>
          <p:cNvSpPr>
            <a:spLocks noGrp="1"/>
          </p:cNvSpPr>
          <p:nvPr>
            <p:ph idx="1"/>
          </p:nvPr>
        </p:nvSpPr>
        <p:spPr/>
        <p:txBody>
          <a:bodyPr>
            <a:normAutofit fontScale="92500"/>
          </a:bodyPr>
          <a:lstStyle/>
          <a:p>
            <a:pPr algn="just">
              <a:buNone/>
            </a:pPr>
            <a:r>
              <a:rPr lang="en-GB" sz="2800" dirty="0"/>
              <a:t> An existing smart dustbin system integrates basic automation and alert features to improve hygiene and convenience. It uses a motion sensor to detect hand movement, enabling automatic lid opening and closing without physical contact. This touchless mechanism helps prevent the spread of germs and enhances user experience in public and private spaces.</a:t>
            </a:r>
          </a:p>
          <a:p>
            <a:pPr algn="just"/>
            <a:r>
              <a:rPr lang="en-GB" sz="2800" dirty="0"/>
              <a:t>Additionally, the system sends a simple notification—typically through a mobile app or SMS—whenever the lid is opened. This can be used for usage tracking or basic maintenance alerts, ensuring that authorities or owners are aware of bin activity without the need for manual inspection.</a:t>
            </a:r>
          </a:p>
          <a:p>
            <a:endParaRPr lang="en-GB" dirty="0"/>
          </a:p>
        </p:txBody>
      </p:sp>
      <p:sp>
        <p:nvSpPr>
          <p:cNvPr id="4" name="Date Placeholder 3">
            <a:extLst>
              <a:ext uri="{FF2B5EF4-FFF2-40B4-BE49-F238E27FC236}">
                <a16:creationId xmlns:a16="http://schemas.microsoft.com/office/drawing/2014/main" id="{2D570B36-22D4-5FB3-E815-6AF56468B71A}"/>
              </a:ext>
            </a:extLst>
          </p:cNvPr>
          <p:cNvSpPr>
            <a:spLocks noGrp="1"/>
          </p:cNvSpPr>
          <p:nvPr>
            <p:ph type="dt" sz="half" idx="10"/>
          </p:nvPr>
        </p:nvSpPr>
        <p:spPr/>
        <p:txBody>
          <a:bodyPr/>
          <a:lstStyle/>
          <a:p>
            <a:fld id="{63F24D60-CAE6-46AD-9D0B-C02F7B1293EF}" type="datetime5">
              <a:rPr lang="en-US" smtClean="0"/>
              <a:t>3-Jun-25</a:t>
            </a:fld>
            <a:endParaRPr lang="en-IN"/>
          </a:p>
        </p:txBody>
      </p:sp>
      <p:sp>
        <p:nvSpPr>
          <p:cNvPr id="5" name="Footer Placeholder 4">
            <a:extLst>
              <a:ext uri="{FF2B5EF4-FFF2-40B4-BE49-F238E27FC236}">
                <a16:creationId xmlns:a16="http://schemas.microsoft.com/office/drawing/2014/main" id="{78C5E6E2-F560-B89C-3F9B-82D226A46940}"/>
              </a:ext>
            </a:extLst>
          </p:cNvPr>
          <p:cNvSpPr>
            <a:spLocks noGrp="1"/>
          </p:cNvSpPr>
          <p:nvPr>
            <p:ph type="ftr" sz="quarter" idx="11"/>
          </p:nvPr>
        </p:nvSpPr>
        <p:spPr/>
        <p:txBody>
          <a:bodyPr/>
          <a:lstStyle/>
          <a:p>
            <a:r>
              <a:rPr lang="en-IN"/>
              <a:t>20CS8504 - PROJECT WORK</a:t>
            </a:r>
          </a:p>
        </p:txBody>
      </p:sp>
      <p:sp>
        <p:nvSpPr>
          <p:cNvPr id="6" name="Slide Number Placeholder 5">
            <a:extLst>
              <a:ext uri="{FF2B5EF4-FFF2-40B4-BE49-F238E27FC236}">
                <a16:creationId xmlns:a16="http://schemas.microsoft.com/office/drawing/2014/main" id="{77118143-B523-2DE9-D31C-D66AEB1A0619}"/>
              </a:ext>
            </a:extLst>
          </p:cNvPr>
          <p:cNvSpPr>
            <a:spLocks noGrp="1"/>
          </p:cNvSpPr>
          <p:nvPr>
            <p:ph type="sldNum" sz="quarter" idx="12"/>
          </p:nvPr>
        </p:nvSpPr>
        <p:spPr/>
        <p:txBody>
          <a:bodyPr/>
          <a:lstStyle/>
          <a:p>
            <a:fld id="{963B2B34-D4BB-400B-9ED9-C7A04F52518B}" type="slidenum">
              <a:rPr lang="en-IN" smtClean="0"/>
              <a:t>7</a:t>
            </a:fld>
            <a:endParaRPr lang="en-IN"/>
          </a:p>
        </p:txBody>
      </p:sp>
    </p:spTree>
    <p:extLst>
      <p:ext uri="{BB962C8B-B14F-4D97-AF65-F5344CB8AC3E}">
        <p14:creationId xmlns:p14="http://schemas.microsoft.com/office/powerpoint/2010/main" val="1682408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BEA5E8-8902-E721-595C-698346B901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DED365-22F1-2CED-4673-4D0599875700}"/>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EXISTING SYSTEM</a:t>
            </a:r>
          </a:p>
        </p:txBody>
      </p:sp>
      <p:pic>
        <p:nvPicPr>
          <p:cNvPr id="7" name="Picture 6">
            <a:extLst>
              <a:ext uri="{FF2B5EF4-FFF2-40B4-BE49-F238E27FC236}">
                <a16:creationId xmlns:a16="http://schemas.microsoft.com/office/drawing/2014/main" id="{3737EBEA-BB3F-C98C-7129-B5AF843E4042}"/>
              </a:ext>
            </a:extLst>
          </p:cNvPr>
          <p:cNvPicPr>
            <a:picLocks noChangeAspect="1"/>
          </p:cNvPicPr>
          <p:nvPr/>
        </p:nvPicPr>
        <p:blipFill>
          <a:blip r:embed="rId2"/>
          <a:stretch>
            <a:fillRect/>
          </a:stretch>
        </p:blipFill>
        <p:spPr>
          <a:xfrm>
            <a:off x="546939" y="495681"/>
            <a:ext cx="978762" cy="953928"/>
          </a:xfrm>
          <a:prstGeom prst="rect">
            <a:avLst/>
          </a:prstGeom>
        </p:spPr>
      </p:pic>
      <p:pic>
        <p:nvPicPr>
          <p:cNvPr id="8" name="Picture 7">
            <a:extLst>
              <a:ext uri="{FF2B5EF4-FFF2-40B4-BE49-F238E27FC236}">
                <a16:creationId xmlns:a16="http://schemas.microsoft.com/office/drawing/2014/main" id="{AE1BA251-FD80-BCAA-A4D1-26223AA8BB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219" y="433271"/>
            <a:ext cx="835001" cy="1078748"/>
          </a:xfrm>
          <a:prstGeom prst="rect">
            <a:avLst/>
          </a:prstGeom>
        </p:spPr>
      </p:pic>
      <p:pic>
        <p:nvPicPr>
          <p:cNvPr id="10" name="Content Placeholder 9">
            <a:extLst>
              <a:ext uri="{FF2B5EF4-FFF2-40B4-BE49-F238E27FC236}">
                <a16:creationId xmlns:a16="http://schemas.microsoft.com/office/drawing/2014/main" id="{1D82EB6F-D611-D405-D88D-D00DA2FA7851}"/>
              </a:ext>
            </a:extLst>
          </p:cNvPr>
          <p:cNvPicPr>
            <a:picLocks noGrp="1" noChangeAspect="1"/>
          </p:cNvPicPr>
          <p:nvPr>
            <p:ph idx="1"/>
          </p:nvPr>
        </p:nvPicPr>
        <p:blipFill>
          <a:blip r:embed="rId4"/>
          <a:stretch>
            <a:fillRect/>
          </a:stretch>
        </p:blipFill>
        <p:spPr bwMode="auto">
          <a:xfrm>
            <a:off x="1752600" y="468086"/>
            <a:ext cx="8850086" cy="5551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a:extLst>
              <a:ext uri="{FF2B5EF4-FFF2-40B4-BE49-F238E27FC236}">
                <a16:creationId xmlns:a16="http://schemas.microsoft.com/office/drawing/2014/main" id="{FFE4CDA1-D632-A133-533A-2F9C2C83A0E4}"/>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4" name="Slide Number Placeholder 3">
            <a:extLst>
              <a:ext uri="{FF2B5EF4-FFF2-40B4-BE49-F238E27FC236}">
                <a16:creationId xmlns:a16="http://schemas.microsoft.com/office/drawing/2014/main" id="{1755E3D3-93A3-9ED8-F9D2-25782DC3FC6E}"/>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8</a:t>
            </a:fld>
            <a:endParaRPr lang="en-IN" dirty="0"/>
          </a:p>
        </p:txBody>
      </p:sp>
      <p:sp>
        <p:nvSpPr>
          <p:cNvPr id="5" name="TextBox 4">
            <a:extLst>
              <a:ext uri="{FF2B5EF4-FFF2-40B4-BE49-F238E27FC236}">
                <a16:creationId xmlns:a16="http://schemas.microsoft.com/office/drawing/2014/main" id="{8B6FC970-66FD-EFD3-536B-1BC799238495}"/>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Tree>
    <p:extLst>
      <p:ext uri="{BB962C8B-B14F-4D97-AF65-F5344CB8AC3E}">
        <p14:creationId xmlns:p14="http://schemas.microsoft.com/office/powerpoint/2010/main" val="646178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B8B5C-90E1-ACDD-D6AE-484C522089F4}"/>
              </a:ext>
            </a:extLst>
          </p:cNvPr>
          <p:cNvSpPr>
            <a:spLocks noGrp="1"/>
          </p:cNvSpPr>
          <p:nvPr>
            <p:ph type="title"/>
          </p:nvPr>
        </p:nvSpPr>
        <p:spPr/>
        <p:txBody>
          <a:bodyPr/>
          <a:lstStyle/>
          <a:p>
            <a:pPr algn="ctr"/>
            <a:r>
              <a:rPr lang="en-IN" sz="4800" b="1" dirty="0">
                <a:latin typeface="Arial Narrow" panose="020B0606020202030204" pitchFamily="34" charset="0"/>
              </a:rPr>
              <a:t>PROPOSED SYSTEM </a:t>
            </a:r>
            <a:endParaRPr lang="en-GB" dirty="0"/>
          </a:p>
        </p:txBody>
      </p:sp>
      <p:sp>
        <p:nvSpPr>
          <p:cNvPr id="4" name="Date Placeholder 3">
            <a:extLst>
              <a:ext uri="{FF2B5EF4-FFF2-40B4-BE49-F238E27FC236}">
                <a16:creationId xmlns:a16="http://schemas.microsoft.com/office/drawing/2014/main" id="{F0960729-88C4-8DAB-C4C7-4DDD51C7C12D}"/>
              </a:ext>
            </a:extLst>
          </p:cNvPr>
          <p:cNvSpPr>
            <a:spLocks noGrp="1"/>
          </p:cNvSpPr>
          <p:nvPr>
            <p:ph type="dt" sz="half" idx="10"/>
          </p:nvPr>
        </p:nvSpPr>
        <p:spPr/>
        <p:txBody>
          <a:bodyPr/>
          <a:lstStyle/>
          <a:p>
            <a:fld id="{63F24D60-CAE6-46AD-9D0B-C02F7B1293EF}" type="datetime5">
              <a:rPr lang="en-US" smtClean="0"/>
              <a:t>3-Jun-25</a:t>
            </a:fld>
            <a:endParaRPr lang="en-IN"/>
          </a:p>
        </p:txBody>
      </p:sp>
      <p:sp>
        <p:nvSpPr>
          <p:cNvPr id="5" name="Footer Placeholder 4">
            <a:extLst>
              <a:ext uri="{FF2B5EF4-FFF2-40B4-BE49-F238E27FC236}">
                <a16:creationId xmlns:a16="http://schemas.microsoft.com/office/drawing/2014/main" id="{6C67545A-2EB9-5F48-3B20-8887B79F6269}"/>
              </a:ext>
            </a:extLst>
          </p:cNvPr>
          <p:cNvSpPr>
            <a:spLocks noGrp="1"/>
          </p:cNvSpPr>
          <p:nvPr>
            <p:ph type="ftr" sz="quarter" idx="11"/>
          </p:nvPr>
        </p:nvSpPr>
        <p:spPr/>
        <p:txBody>
          <a:bodyPr/>
          <a:lstStyle/>
          <a:p>
            <a:r>
              <a:rPr lang="en-IN"/>
              <a:t>20CS8504 - PROJECT WORK</a:t>
            </a:r>
          </a:p>
        </p:txBody>
      </p:sp>
      <p:sp>
        <p:nvSpPr>
          <p:cNvPr id="6" name="Slide Number Placeholder 5">
            <a:extLst>
              <a:ext uri="{FF2B5EF4-FFF2-40B4-BE49-F238E27FC236}">
                <a16:creationId xmlns:a16="http://schemas.microsoft.com/office/drawing/2014/main" id="{DE5827F6-1A6B-EA11-DB7A-CC67BB0B1569}"/>
              </a:ext>
            </a:extLst>
          </p:cNvPr>
          <p:cNvSpPr>
            <a:spLocks noGrp="1"/>
          </p:cNvSpPr>
          <p:nvPr>
            <p:ph type="sldNum" sz="quarter" idx="12"/>
          </p:nvPr>
        </p:nvSpPr>
        <p:spPr/>
        <p:txBody>
          <a:bodyPr/>
          <a:lstStyle/>
          <a:p>
            <a:fld id="{963B2B34-D4BB-400B-9ED9-C7A04F52518B}" type="slidenum">
              <a:rPr lang="en-IN" smtClean="0"/>
              <a:t>9</a:t>
            </a:fld>
            <a:endParaRPr lang="en-IN"/>
          </a:p>
        </p:txBody>
      </p:sp>
      <p:sp>
        <p:nvSpPr>
          <p:cNvPr id="7" name="Rectangle 1">
            <a:extLst>
              <a:ext uri="{FF2B5EF4-FFF2-40B4-BE49-F238E27FC236}">
                <a16:creationId xmlns:a16="http://schemas.microsoft.com/office/drawing/2014/main" id="{A43B85EE-783A-04EB-57B9-976E05F605FA}"/>
              </a:ext>
            </a:extLst>
          </p:cNvPr>
          <p:cNvSpPr>
            <a:spLocks noGrp="1" noChangeArrowheads="1"/>
          </p:cNvSpPr>
          <p:nvPr>
            <p:ph idx="1"/>
          </p:nvPr>
        </p:nvSpPr>
        <p:spPr bwMode="auto">
          <a:xfrm>
            <a:off x="1224642" y="2111829"/>
            <a:ext cx="9835244" cy="3544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lang="en-US" altLang="en-US" sz="2800" dirty="0">
                <a:solidFill>
                  <a:schemeClr val="tx1"/>
                </a:solidFill>
                <a:latin typeface="Arial" panose="020B0604020202020204" pitchFamily="34" charset="0"/>
              </a:rPr>
              <a:t>A</a:t>
            </a:r>
            <a:r>
              <a:rPr kumimoji="0" lang="en-US" altLang="en-US" sz="2800" b="0" i="0" u="none" strike="noStrike" cap="none" normalizeH="0" baseline="0" dirty="0">
                <a:ln>
                  <a:noFill/>
                </a:ln>
                <a:solidFill>
                  <a:schemeClr val="tx1"/>
                </a:solidFill>
                <a:effectLst/>
                <a:latin typeface="Arial" panose="020B0604020202020204" pitchFamily="34" charset="0"/>
              </a:rPr>
              <a:t>utomatic lid opening and closing using a motion sensor</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800" b="0" i="0" u="none" strike="noStrike" cap="none" normalizeH="0" baseline="0" dirty="0">
                <a:ln>
                  <a:noFill/>
                </a:ln>
                <a:solidFill>
                  <a:schemeClr val="tx1"/>
                </a:solidFill>
                <a:effectLst/>
                <a:latin typeface="Arial" panose="020B0604020202020204" pitchFamily="34" charset="0"/>
              </a:rPr>
              <a:t>Waste level detection using an ultrasonic sensor</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800" b="0" i="0" u="none" strike="noStrike" cap="none" normalizeH="0" baseline="0" dirty="0">
                <a:ln>
                  <a:noFill/>
                </a:ln>
                <a:solidFill>
                  <a:schemeClr val="tx1"/>
                </a:solidFill>
                <a:effectLst/>
                <a:latin typeface="Arial" panose="020B0604020202020204" pitchFamily="34" charset="0"/>
              </a:rPr>
              <a:t>Fill percentage display on an LCD screen</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800" b="0" i="0" u="none" strike="noStrike" cap="none" normalizeH="0" baseline="0" dirty="0">
                <a:ln>
                  <a:noFill/>
                </a:ln>
                <a:solidFill>
                  <a:schemeClr val="tx1"/>
                </a:solidFill>
                <a:effectLst/>
                <a:latin typeface="Arial" panose="020B0604020202020204" pitchFamily="34" charset="0"/>
              </a:rPr>
              <a:t>Automatic lid locking when the bin is full</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800" b="0" i="0" u="none" strike="noStrike" cap="none" normalizeH="0" baseline="0" dirty="0">
                <a:ln>
                  <a:noFill/>
                </a:ln>
                <a:solidFill>
                  <a:schemeClr val="tx1"/>
                </a:solidFill>
                <a:effectLst/>
                <a:latin typeface="Arial" panose="020B0604020202020204" pitchFamily="34" charset="0"/>
              </a:rPr>
              <a:t>Stopping of sensor activity when full</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800" b="0" i="0" u="none" strike="noStrike" cap="none" normalizeH="0" baseline="0" dirty="0">
                <a:ln>
                  <a:noFill/>
                </a:ln>
                <a:solidFill>
                  <a:schemeClr val="tx1"/>
                </a:solidFill>
                <a:effectLst/>
                <a:latin typeface="Arial" panose="020B0604020202020204" pitchFamily="34" charset="0"/>
              </a:rPr>
              <a:t>Real-time alert/notification sent to authorities</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800" b="0" i="0" u="none" strike="noStrike" cap="none" normalizeH="0" baseline="0" dirty="0">
                <a:ln>
                  <a:noFill/>
                </a:ln>
                <a:solidFill>
                  <a:schemeClr val="tx1"/>
                </a:solidFill>
                <a:effectLst/>
                <a:latin typeface="Arial" panose="020B0604020202020204" pitchFamily="34" charset="0"/>
              </a:rPr>
              <a:t>Notification includes bin weight and GPS location</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800" b="0" i="0" u="none" strike="noStrike" cap="none" normalizeH="0" baseline="0" dirty="0">
                <a:ln>
                  <a:noFill/>
                </a:ln>
                <a:solidFill>
                  <a:schemeClr val="tx1"/>
                </a:solidFill>
                <a:effectLst/>
                <a:latin typeface="Arial" panose="020B0604020202020204" pitchFamily="34" charset="0"/>
              </a:rPr>
              <a:t>Manual reset button for collectors after emptying</a:t>
            </a:r>
          </a:p>
        </p:txBody>
      </p:sp>
    </p:spTree>
    <p:extLst>
      <p:ext uri="{BB962C8B-B14F-4D97-AF65-F5344CB8AC3E}">
        <p14:creationId xmlns:p14="http://schemas.microsoft.com/office/powerpoint/2010/main" val="150248207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509</TotalTime>
  <Words>1359</Words>
  <Application>Microsoft Office PowerPoint</Application>
  <PresentationFormat>Widescreen</PresentationFormat>
  <Paragraphs>192</Paragraphs>
  <Slides>21</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21</vt:i4>
      </vt:variant>
    </vt:vector>
  </HeadingPairs>
  <TitlesOfParts>
    <vt:vector size="29" baseType="lpstr">
      <vt:lpstr>Aptos</vt:lpstr>
      <vt:lpstr>Arial</vt:lpstr>
      <vt:lpstr>Arial Narrow</vt:lpstr>
      <vt:lpstr>Calibri</vt:lpstr>
      <vt:lpstr>Calibri Light</vt:lpstr>
      <vt:lpstr>Wingdings</vt:lpstr>
      <vt:lpstr>Retrospect</vt:lpstr>
      <vt:lpstr>Office Theme</vt:lpstr>
      <vt:lpstr>PowerPoint Presentation</vt:lpstr>
      <vt:lpstr>ABSTRACT</vt:lpstr>
      <vt:lpstr>OBJECTIVE</vt:lpstr>
      <vt:lpstr>LITERATURE SURVEY</vt:lpstr>
      <vt:lpstr>LITERATURE SURVEY</vt:lpstr>
      <vt:lpstr>LITERATURE SURVEY</vt:lpstr>
      <vt:lpstr>EXISTING SYSTEM</vt:lpstr>
      <vt:lpstr>EXISTING SYSTEM</vt:lpstr>
      <vt:lpstr>PROPOSED SYSTEM </vt:lpstr>
      <vt:lpstr>PROPOSED SYSTEM </vt:lpstr>
      <vt:lpstr>SYSTEM ARCHITECTURE</vt:lpstr>
      <vt:lpstr>MODULE 1 : Central Control Unit </vt:lpstr>
      <vt:lpstr>MODULE 2 :Waste Level Detection  </vt:lpstr>
      <vt:lpstr>MODULE 3 : Automatic Lid Control  </vt:lpstr>
      <vt:lpstr>MODULE 4 : Status Display and Reset</vt:lpstr>
      <vt:lpstr>MODULE 5 : Communication and Tracking </vt:lpstr>
      <vt:lpstr>OUTPUT</vt:lpstr>
      <vt:lpstr>OUTPUT</vt:lpstr>
      <vt:lpstr>CONCLUSION &amp; FUTURE ENHANCEMENT</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Matheswaran P</dc:creator>
  <cp:lastModifiedBy>Charumathi mani</cp:lastModifiedBy>
  <cp:revision>14</cp:revision>
  <dcterms:created xsi:type="dcterms:W3CDTF">2025-05-09T08:00:13Z</dcterms:created>
  <dcterms:modified xsi:type="dcterms:W3CDTF">2025-06-03T03:31:42Z</dcterms:modified>
</cp:coreProperties>
</file>