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2" y="-8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7402069" cy="1477328"/>
          </a:xfrm>
          <a:prstGeom prst="rect">
            <a:avLst/>
          </a:prstGeom>
          <a:noFill/>
        </p:spPr>
        <p:txBody>
          <a:bodyPr wrap="square">
            <a:spAutoFit/>
          </a:bodyPr>
          <a:lstStyle/>
          <a:p>
            <a:r>
              <a:rPr lang="en-US" b="1" dirty="0">
                <a:solidFill>
                  <a:schemeClr val="accent1">
                    <a:lumMod val="75000"/>
                  </a:schemeClr>
                </a:solidFill>
              </a:rPr>
              <a:t>Presented by – </a:t>
            </a:r>
          </a:p>
          <a:p>
            <a:endParaRPr lang="en-US" b="1" dirty="0"/>
          </a:p>
          <a:p>
            <a:r>
              <a:rPr lang="en-US" b="1" dirty="0"/>
              <a:t>         </a:t>
            </a:r>
            <a:r>
              <a:rPr lang="en-US" b="1" dirty="0">
                <a:solidFill>
                  <a:schemeClr val="accent1">
                    <a:lumMod val="75000"/>
                  </a:schemeClr>
                </a:solidFill>
              </a:rPr>
              <a:t>Student name : Abinaya C</a:t>
            </a:r>
            <a:endParaRPr lang="en-US" b="1" dirty="0"/>
          </a:p>
          <a:p>
            <a:r>
              <a:rPr lang="en-US" b="1" dirty="0">
                <a:solidFill>
                  <a:schemeClr val="accent1">
                    <a:lumMod val="75000"/>
                  </a:schemeClr>
                </a:solidFill>
              </a:rPr>
              <a:t>         College name : Mount Zion College of Engineering and Technology</a:t>
            </a:r>
            <a:endParaRPr lang="en-US" b="1" dirty="0"/>
          </a:p>
          <a:p>
            <a:r>
              <a:rPr lang="en-US" b="1" dirty="0"/>
              <a:t>         </a:t>
            </a:r>
            <a:r>
              <a:rPr lang="en-US" b="1" dirty="0">
                <a:solidFill>
                  <a:schemeClr val="accent1">
                    <a:lumMod val="75000"/>
                  </a:schemeClr>
                </a:solidFill>
              </a:rPr>
              <a:t>Department    : BE—Computer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797</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 C</cp:lastModifiedBy>
  <cp:revision>25</cp:revision>
  <dcterms:created xsi:type="dcterms:W3CDTF">2021-05-26T16:50:10Z</dcterms:created>
  <dcterms:modified xsi:type="dcterms:W3CDTF">2024-04-01T14:14:46Z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