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9D4BA8-2D92-4378-B984-B52716E4877D}" v="6" dt="2024-11-17T11:42:33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88" d="100"/>
          <a:sy n="88" d="100"/>
        </p:scale>
        <p:origin x="-4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673" y="406400"/>
            <a:ext cx="9144000" cy="30226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sleep tracking app for a better night's rest</a:t>
            </a:r>
            <a:endParaRPr lang="en-US" sz="4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EC6FACFA-646E-B940-BBE6-ACA0B43B3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7042" y="5354701"/>
            <a:ext cx="7766936" cy="1096899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Abinaya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iyyappan.I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710422104001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265B4F9-28BA-4427-BC2A-5527DFD858B6}"/>
              </a:ext>
            </a:extLst>
          </p:cNvPr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private fun </a:t>
            </a:r>
            <a:r>
              <a:rPr lang="en-US" dirty="0" err="1"/>
              <a:t>startMainPage</a:t>
            </a:r>
            <a:r>
              <a:rPr lang="en-US" dirty="0"/>
              <a:t>(context: Context)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intent = Intent(context, </a:t>
            </a:r>
            <a:r>
              <a:rPr lang="en-US" dirty="0" err="1"/>
              <a:t>MainPage</a:t>
            </a:r>
            <a:r>
              <a:rPr lang="en-US" dirty="0"/>
              <a:t>::class.java)</a:t>
            </a:r>
          </a:p>
          <a:p>
            <a:r>
              <a:rPr lang="en-US" dirty="0"/>
              <a:t>    </a:t>
            </a:r>
            <a:r>
              <a:rPr lang="en-US" dirty="0" err="1"/>
              <a:t>ContextCompat.startActivity</a:t>
            </a:r>
            <a:r>
              <a:rPr lang="en-US" dirty="0"/>
              <a:t>(context, intent, null)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5DBCD1A-4AFD-3281-3558-46403B0191C4}"/>
              </a:ext>
            </a:extLst>
          </p:cNvPr>
          <p:cNvSpPr txBox="1"/>
          <p:nvPr/>
        </p:nvSpPr>
        <p:spPr>
          <a:xfrm>
            <a:off x="108856" y="2743200"/>
            <a:ext cx="166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PAGE.KT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D5F36-D696-1B2C-8725-50ECB613B9F7}"/>
              </a:ext>
            </a:extLst>
          </p:cNvPr>
          <p:cNvSpPr txBox="1"/>
          <p:nvPr/>
        </p:nvSpPr>
        <p:spPr>
          <a:xfrm>
            <a:off x="1142998" y="3429000"/>
            <a:ext cx="9666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package com.example.snackordering</a:t>
            </a:r>
          </a:p>
          <a:p>
            <a:endParaRPr lang="en-IN"/>
          </a:p>
          <a:p>
            <a:r>
              <a:rPr lang="en-IN"/>
              <a:t>import android.annotation.SuppressLint</a:t>
            </a:r>
          </a:p>
          <a:p>
            <a:r>
              <a:rPr lang="en-IN"/>
              <a:t>import android.content.Context</a:t>
            </a:r>
          </a:p>
          <a:p>
            <a:r>
              <a:rPr lang="en-IN"/>
              <a:t>import android.os.Bundle</a:t>
            </a:r>
          </a:p>
          <a:p>
            <a:r>
              <a:rPr lang="en-IN"/>
              <a:t>import android.widget.Toast</a:t>
            </a:r>
          </a:p>
          <a:p>
            <a:r>
              <a:rPr lang="en-IN"/>
              <a:t>import androidx.activity.ComponentActivity</a:t>
            </a:r>
          </a:p>
          <a:p>
            <a:r>
              <a:rPr lang="en-IN"/>
              <a:t>import androidx.activity.compose.setContent</a:t>
            </a:r>
          </a:p>
          <a:p>
            <a:r>
              <a:rPr lang="en-IN"/>
              <a:t>import androidx.annotation.DrawableRes</a:t>
            </a:r>
          </a:p>
          <a:p>
            <a:r>
              <a:rPr lang="en-IN"/>
              <a:t>import androidx.annotation.StringRes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16A2B3-DC3A-40B8-B9BA-56A7E6A01558}"/>
              </a:ext>
            </a:extLst>
          </p:cNvPr>
          <p:cNvSpPr txBox="1"/>
          <p:nvPr/>
        </p:nvSpPr>
        <p:spPr>
          <a:xfrm>
            <a:off x="0" y="11430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androidx.compose.foundation.shape.CircleShape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androidx.compose.foundation.shape.RoundedCornerShape</a:t>
            </a:r>
            <a:endParaRPr lang="en-US" dirty="0"/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androidx.compose.material.icons.Icons</a:t>
            </a:r>
            <a:endParaRPr lang="en-US" dirty="0"/>
          </a:p>
          <a:p>
            <a:r>
              <a:rPr lang="en-US" dirty="0"/>
              <a:t>import androidx.compose.material.icons.filled.*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androidx.compose.ui.draw.clip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androidx.compose.foundation.lazy.LazyColumn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androidx.compose.foundation.lazy.items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androidx.compose.ui.graphics.RectangleShape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androidx.compose.ui.platform.LocalContext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889F53-B6A5-4417-AC3E-5E48F3FD5597}"/>
              </a:ext>
            </a:extLst>
          </p:cNvPr>
          <p:cNvSpPr txBox="1"/>
          <p:nvPr/>
        </p:nvSpPr>
        <p:spPr>
          <a:xfrm>
            <a:off x="101600" y="101600"/>
            <a:ext cx="90424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androidx.compose.ui.res.stringResource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androidx.core.content.ContextCompat.startActivity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com.example.snackordering.ui.theme.SnackOrderingTheme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r>
              <a:rPr lang="en-US" dirty="0"/>
              <a:t> as Intent1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MainPage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SnackOrderingTheme</a:t>
            </a:r>
            <a:r>
              <a:rPr lang="en-US" dirty="0"/>
              <a:t> {</a:t>
            </a:r>
          </a:p>
          <a:p>
            <a:r>
              <a:rPr lang="en-US" dirty="0"/>
              <a:t>                // A surface container using the 'background' color from the theme</a:t>
            </a:r>
          </a:p>
          <a:p>
            <a:r>
              <a:rPr lang="en-US" dirty="0"/>
              <a:t>                Surface(</a:t>
            </a:r>
          </a:p>
          <a:p>
            <a:r>
              <a:rPr lang="en-US" dirty="0"/>
              <a:t>            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            color = </a:t>
            </a:r>
            <a:r>
              <a:rPr lang="en-US" dirty="0" err="1"/>
              <a:t>MaterialTheme.colors.background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4853705-5479-4488-9FFE-2470EAF0D7BD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FinalView</a:t>
            </a:r>
            <a:r>
              <a:rPr lang="en-US" dirty="0"/>
              <a:t>(this)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context = </a:t>
            </a:r>
            <a:r>
              <a:rPr lang="en-US" dirty="0" err="1"/>
              <a:t>LocalContext.current</a:t>
            </a:r>
            <a:endParaRPr lang="en-US" dirty="0"/>
          </a:p>
          <a:p>
            <a:r>
              <a:rPr lang="en-US" dirty="0"/>
              <a:t>                    //</a:t>
            </a:r>
            <a:r>
              <a:rPr lang="en-US" dirty="0" err="1"/>
              <a:t>PopularFoodColumn</a:t>
            </a:r>
            <a:r>
              <a:rPr lang="en-US" dirty="0"/>
              <a:t>(context)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TopPart</a:t>
            </a:r>
            <a:r>
              <a:rPr lang="en-US" dirty="0"/>
              <a:t>() {</a:t>
            </a:r>
          </a:p>
          <a:p>
            <a:endParaRPr lang="en-US" dirty="0"/>
          </a:p>
          <a:p>
            <a:r>
              <a:rPr lang="en-US" dirty="0"/>
              <a:t>    Row(</a:t>
            </a:r>
          </a:p>
          <a:p>
            <a:r>
              <a:rPr lang="en-US" dirty="0"/>
              <a:t>        modifier = Modifier</a:t>
            </a:r>
          </a:p>
          <a:p>
            <a:r>
              <a:rPr lang="en-US" dirty="0"/>
              <a:t>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.background(Color(0xffeceef0)), </a:t>
            </a:r>
            <a:r>
              <a:rPr lang="en-US" dirty="0" err="1"/>
              <a:t>Arrangement.SpaceBetween</a:t>
            </a:r>
            <a:endParaRPr lang="en-US" dirty="0"/>
          </a:p>
          <a:p>
            <a:r>
              <a:rPr lang="en-US" dirty="0"/>
              <a:t>    ) {</a:t>
            </a:r>
          </a:p>
          <a:p>
            <a:r>
              <a:rPr lang="en-US" dirty="0"/>
              <a:t>        Icon(</a:t>
            </a:r>
          </a:p>
          <a:p>
            <a:r>
              <a:rPr lang="en-US" dirty="0"/>
              <a:t>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Icons.Default.Add</a:t>
            </a:r>
            <a:r>
              <a:rPr lang="en-US" dirty="0"/>
              <a:t>, </a:t>
            </a:r>
            <a:r>
              <a:rPr lang="en-US" dirty="0" err="1"/>
              <a:t>contentDescription</a:t>
            </a:r>
            <a:r>
              <a:rPr lang="en-US" dirty="0"/>
              <a:t> = "Menu Icon",</a:t>
            </a:r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98DBD8F-BCAA-4977-89F1-7500EB031790}"/>
              </a:ext>
            </a:extLst>
          </p:cNvPr>
          <p:cNvSpPr txBox="1"/>
          <p:nvPr/>
        </p:nvSpPr>
        <p:spPr>
          <a:xfrm>
            <a:off x="0" y="0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</a:t>
            </a:r>
          </a:p>
          <a:p>
            <a:endParaRPr lang="en-US" dirty="0"/>
          </a:p>
          <a:p>
            <a:r>
              <a:rPr lang="en-US" dirty="0"/>
              <a:t>                .clip(</a:t>
            </a:r>
            <a:r>
              <a:rPr lang="en-US" dirty="0" err="1"/>
              <a:t>CircleShape</a:t>
            </a:r>
            <a:r>
              <a:rPr lang="en-US" dirty="0"/>
              <a:t>)</a:t>
            </a:r>
          </a:p>
          <a:p>
            <a:r>
              <a:rPr lang="en-US" dirty="0"/>
              <a:t>                .size(40.dp),</a:t>
            </a:r>
          </a:p>
          <a:p>
            <a:r>
              <a:rPr lang="en-US" dirty="0"/>
              <a:t>            tint = 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Column(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) {</a:t>
            </a:r>
          </a:p>
          <a:p>
            <a:r>
              <a:rPr lang="en-US" dirty="0"/>
              <a:t>            Text(text = "Location", style = MaterialTheme.typography.subtitle1, color = </a:t>
            </a:r>
            <a:r>
              <a:rPr lang="en-US" dirty="0" err="1"/>
              <a:t>Color.Black</a:t>
            </a:r>
            <a:r>
              <a:rPr lang="en-US" dirty="0"/>
              <a:t>)</a:t>
            </a:r>
          </a:p>
          <a:p>
            <a:r>
              <a:rPr lang="en-US" dirty="0"/>
              <a:t>            Row {</a:t>
            </a:r>
          </a:p>
          <a:p>
            <a:r>
              <a:rPr lang="en-US" dirty="0"/>
              <a:t>                Icon(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Icons.Default.LocationOn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contentDescription</a:t>
            </a:r>
            <a:r>
              <a:rPr lang="en-US" dirty="0"/>
              <a:t> = "Location",</a:t>
            </a:r>
          </a:p>
          <a:p>
            <a:r>
              <a:rPr lang="en-US" dirty="0"/>
              <a:t>                    tint = </a:t>
            </a:r>
            <a:r>
              <a:rPr lang="en-US" dirty="0" err="1"/>
              <a:t>Color.Red</a:t>
            </a:r>
            <a:r>
              <a:rPr lang="en-US" dirty="0"/>
              <a:t>,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    Text(text = "Accra" , color = </a:t>
            </a:r>
            <a:r>
              <a:rPr lang="en-US" dirty="0" err="1"/>
              <a:t>Color.Black</a:t>
            </a:r>
            <a:r>
              <a:rPr lang="en-US" dirty="0"/>
              <a:t>)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    Icon(</a:t>
            </a:r>
          </a:p>
          <a:p>
            <a:r>
              <a:rPr lang="en-US" dirty="0"/>
              <a:t>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Icons.Default.Notifications</a:t>
            </a:r>
            <a:r>
              <a:rPr lang="en-US" dirty="0"/>
              <a:t>, </a:t>
            </a:r>
            <a:r>
              <a:rPr lang="en-US" dirty="0" err="1"/>
              <a:t>contentDescription</a:t>
            </a:r>
            <a:r>
              <a:rPr lang="en-US" dirty="0"/>
              <a:t> = "Notification Icon",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DE4ABDB-8908-4005-8C0C-8328659E2A3B}"/>
              </a:ext>
            </a:extLst>
          </p:cNvPr>
          <p:cNvSpPr txBox="1"/>
          <p:nvPr/>
        </p:nvSpPr>
        <p:spPr>
          <a:xfrm>
            <a:off x="127000" y="0"/>
            <a:ext cx="9017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</a:t>
            </a:r>
          </a:p>
          <a:p>
            <a:r>
              <a:rPr lang="en-US" dirty="0"/>
              <a:t>                .size(45.dp),</a:t>
            </a:r>
          </a:p>
          <a:p>
            <a:r>
              <a:rPr lang="en-US" dirty="0"/>
              <a:t>            tint = 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CardPart</a:t>
            </a:r>
            <a:r>
              <a:rPr lang="en-US" dirty="0"/>
              <a:t>() {</a:t>
            </a:r>
          </a:p>
          <a:p>
            <a:r>
              <a:rPr lang="en-US" dirty="0"/>
              <a:t>    Card(modifier = </a:t>
            </a:r>
            <a:r>
              <a:rPr lang="en-US" dirty="0" err="1"/>
              <a:t>Modifier.size</a:t>
            </a:r>
            <a:r>
              <a:rPr lang="en-US" dirty="0"/>
              <a:t>(width = 310.dp, height = 150.dp), </a:t>
            </a:r>
            <a:r>
              <a:rPr lang="en-US" dirty="0" err="1"/>
              <a:t>RoundedCornerShape</a:t>
            </a:r>
            <a:r>
              <a:rPr lang="en-US" dirty="0"/>
              <a:t>(20.dp)) {</a:t>
            </a:r>
          </a:p>
          <a:p>
            <a:r>
              <a:rPr lang="en-US" dirty="0"/>
              <a:t>        Row(modifier = </a:t>
            </a:r>
            <a:r>
              <a:rPr lang="en-US" dirty="0" err="1"/>
              <a:t>Modifier.padding</a:t>
            </a:r>
            <a:r>
              <a:rPr lang="en-US" dirty="0"/>
              <a:t>(10.dp), </a:t>
            </a:r>
            <a:r>
              <a:rPr lang="en-US" dirty="0" err="1"/>
              <a:t>Arrangement.SpaceBetween</a:t>
            </a:r>
            <a:r>
              <a:rPr lang="en-US" dirty="0"/>
              <a:t>) {</a:t>
            </a:r>
          </a:p>
          <a:p>
            <a:r>
              <a:rPr lang="en-US" dirty="0"/>
              <a:t>            Column(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Arrangement.spacedBy</a:t>
            </a:r>
            <a:r>
              <a:rPr lang="en-US" dirty="0"/>
              <a:t>(12.dp)) {</a:t>
            </a:r>
          </a:p>
          <a:p>
            <a:r>
              <a:rPr lang="en-US" dirty="0"/>
              <a:t>                Text(text = "Get Special Discounts")</a:t>
            </a:r>
          </a:p>
          <a:p>
            <a:r>
              <a:rPr lang="en-US" dirty="0"/>
              <a:t>                Text(text = "up to 85%", style = MaterialTheme.typography.h5)</a:t>
            </a:r>
          </a:p>
          <a:p>
            <a:r>
              <a:rPr lang="en-US" dirty="0"/>
              <a:t>                Button(</a:t>
            </a:r>
            <a:r>
              <a:rPr lang="en-US" dirty="0" err="1"/>
              <a:t>onClick</a:t>
            </a:r>
            <a:r>
              <a:rPr lang="en-US" dirty="0"/>
              <a:t> = {}, colors = </a:t>
            </a:r>
            <a:r>
              <a:rPr lang="en-US" dirty="0" err="1"/>
              <a:t>ButtonDefaults.buttonColors</a:t>
            </a:r>
            <a:r>
              <a:rPr lang="en-US" dirty="0"/>
              <a:t>(</a:t>
            </a:r>
            <a:r>
              <a:rPr lang="en-US" dirty="0" err="1"/>
              <a:t>Color.White</a:t>
            </a:r>
            <a:r>
              <a:rPr lang="en-US" dirty="0"/>
              <a:t>)) {</a:t>
            </a:r>
          </a:p>
          <a:p>
            <a:r>
              <a:rPr lang="en-US" dirty="0"/>
              <a:t>                    Text(text = "Claim voucher", color = </a:t>
            </a:r>
            <a:r>
              <a:rPr lang="en-US" dirty="0" err="1"/>
              <a:t>MaterialTheme.colors.surface</a:t>
            </a:r>
            <a:r>
              <a:rPr lang="en-US" dirty="0"/>
              <a:t>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Image(</a:t>
            </a:r>
          </a:p>
          <a:p>
            <a:r>
              <a:rPr lang="en-US" dirty="0"/>
              <a:t>                painter =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R.drawable.food_tip_im</a:t>
            </a:r>
            <a:r>
              <a:rPr lang="en-US" dirty="0"/>
              <a:t>),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contentDescription</a:t>
            </a:r>
            <a:r>
              <a:rPr lang="en-US" dirty="0"/>
              <a:t> = "Food Image", </a:t>
            </a:r>
            <a:r>
              <a:rPr lang="en-US" dirty="0" err="1"/>
              <a:t>Modifier.size</a:t>
            </a:r>
            <a:r>
              <a:rPr lang="en-US" dirty="0"/>
              <a:t>(width = 100.dp, height = 200.dp)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7861862-CDF0-44F5-943E-050758328DE8}"/>
              </a:ext>
            </a:extLst>
          </p:cNvPr>
          <p:cNvSpPr txBox="1"/>
          <p:nvPr/>
        </p:nvSpPr>
        <p:spPr>
          <a:xfrm>
            <a:off x="0" y="0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PopularFood</a:t>
            </a:r>
            <a:r>
              <a:rPr lang="en-US" dirty="0"/>
              <a:t>(</a:t>
            </a:r>
          </a:p>
          <a:p>
            <a:r>
              <a:rPr lang="en-US" dirty="0"/>
              <a:t>    @DrawableRes drawable: Int,</a:t>
            </a:r>
          </a:p>
          <a:p>
            <a:r>
              <a:rPr lang="en-US" dirty="0"/>
              <a:t>    @StringRes text1: Int,</a:t>
            </a:r>
          </a:p>
          <a:p>
            <a:r>
              <a:rPr lang="en-US" dirty="0"/>
              <a:t>    context: Context</a:t>
            </a:r>
          </a:p>
          <a:p>
            <a:r>
              <a:rPr lang="en-US" dirty="0"/>
              <a:t>) {</a:t>
            </a:r>
          </a:p>
          <a:p>
            <a:r>
              <a:rPr lang="en-US" dirty="0"/>
              <a:t>    Card(</a:t>
            </a:r>
          </a:p>
          <a:p>
            <a:r>
              <a:rPr lang="en-US" dirty="0"/>
              <a:t>        modifier = Modifier</a:t>
            </a:r>
          </a:p>
          <a:p>
            <a:r>
              <a:rPr lang="en-US" dirty="0"/>
              <a:t>            .padding(top=20.dp, bottom = 20.dp, start = 65.dp)</a:t>
            </a:r>
          </a:p>
          <a:p>
            <a:r>
              <a:rPr lang="en-US" dirty="0"/>
              <a:t>            .width(250.dp)</a:t>
            </a:r>
          </a:p>
          <a:p>
            <a:endParaRPr lang="en-US" dirty="0"/>
          </a:p>
          <a:p>
            <a:r>
              <a:rPr lang="en-US" dirty="0"/>
              <a:t>    ) {</a:t>
            </a:r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383E7C6-874C-49B9-B6F6-A9E730F39959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Column(</a:t>
            </a:r>
          </a:p>
          <a:p>
            <a:r>
              <a:rPr lang="en-US" dirty="0"/>
              <a:t>    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Arrangement.Top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endParaRPr lang="en-US" dirty="0"/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Spacer(modifier = </a:t>
            </a:r>
            <a:r>
              <a:rPr lang="en-US" dirty="0" err="1"/>
              <a:t>Modifier.padding</a:t>
            </a:r>
            <a:r>
              <a:rPr lang="en-US" dirty="0"/>
              <a:t>(vertical = 5.dp))</a:t>
            </a:r>
          </a:p>
          <a:p>
            <a:r>
              <a:rPr lang="en-US" dirty="0"/>
              <a:t>            Row(</a:t>
            </a:r>
          </a:p>
          <a:p>
            <a:r>
              <a:rPr lang="en-US" dirty="0"/>
              <a:t>                modifier =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(0.7f), </a:t>
            </a:r>
            <a:r>
              <a:rPr lang="en-US" dirty="0" err="1"/>
              <a:t>Arrangement.End</a:t>
            </a:r>
            <a:endParaRPr lang="en-US" dirty="0"/>
          </a:p>
          <a:p>
            <a:r>
              <a:rPr lang="en-US" dirty="0"/>
              <a:t>            ) {</a:t>
            </a:r>
          </a:p>
          <a:p>
            <a:r>
              <a:rPr lang="en-US" dirty="0"/>
              <a:t>                Icon(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Icons.Default.Star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contentDescription</a:t>
            </a:r>
            <a:r>
              <a:rPr lang="en-US" dirty="0"/>
              <a:t> = "Star Icon",</a:t>
            </a:r>
          </a:p>
          <a:p>
            <a:r>
              <a:rPr lang="en-US" dirty="0"/>
              <a:t>                    tint = </a:t>
            </a:r>
            <a:r>
              <a:rPr lang="en-US" dirty="0" err="1"/>
              <a:t>Color.Yellow</a:t>
            </a:r>
            <a:endParaRPr lang="en-US" dirty="0"/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    Text(text = "4.3",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FontWeight.Black</a:t>
            </a:r>
            <a:r>
              <a:rPr lang="en-US" dirty="0"/>
              <a:t>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Image(</a:t>
            </a:r>
          </a:p>
          <a:p>
            <a:r>
              <a:rPr lang="en-US" dirty="0"/>
              <a:t>                painter = </a:t>
            </a:r>
            <a:r>
              <a:rPr lang="en-US" dirty="0" err="1"/>
              <a:t>painterResource</a:t>
            </a:r>
            <a:r>
              <a:rPr lang="en-US" dirty="0"/>
              <a:t>(id = drawable),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contentDescription</a:t>
            </a:r>
            <a:r>
              <a:rPr lang="en-US" dirty="0"/>
              <a:t> = "Food Image",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contentScale</a:t>
            </a:r>
            <a:r>
              <a:rPr lang="en-US" dirty="0"/>
              <a:t> = </a:t>
            </a:r>
            <a:r>
              <a:rPr lang="en-US" dirty="0" err="1"/>
              <a:t>ContentScale.Crop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F5EDCDE-0C68-4D81-90E7-5A59DE31D8C2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 = Modifier</a:t>
            </a:r>
          </a:p>
          <a:p>
            <a:r>
              <a:rPr lang="en-US" dirty="0"/>
              <a:t>                    .size(100.dp)</a:t>
            </a:r>
          </a:p>
          <a:p>
            <a:r>
              <a:rPr lang="en-US" dirty="0"/>
              <a:t>                    .clip(</a:t>
            </a:r>
            <a:r>
              <a:rPr lang="en-US" dirty="0" err="1"/>
              <a:t>CircleShape</a:t>
            </a:r>
            <a:r>
              <a:rPr lang="en-US" dirty="0"/>
              <a:t>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Text(text = </a:t>
            </a:r>
            <a:r>
              <a:rPr lang="en-US" dirty="0" err="1"/>
              <a:t>stringResource</a:t>
            </a:r>
            <a:r>
              <a:rPr lang="en-US" dirty="0"/>
              <a:t>(id = text1),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)</a:t>
            </a:r>
          </a:p>
          <a:p>
            <a:r>
              <a:rPr lang="en-US" dirty="0"/>
              <a:t>            Row(modifier = </a:t>
            </a:r>
            <a:r>
              <a:rPr lang="en-US" dirty="0" err="1"/>
              <a:t>Modifier.fillMaxWidth</a:t>
            </a:r>
            <a:r>
              <a:rPr lang="en-US" dirty="0"/>
              <a:t>(0.7f), </a:t>
            </a:r>
            <a:r>
              <a:rPr lang="en-US" dirty="0" err="1"/>
              <a:t>Arrangement.SpaceBetween</a:t>
            </a:r>
            <a:r>
              <a:rPr lang="en-US" dirty="0"/>
              <a:t>) {</a:t>
            </a:r>
          </a:p>
          <a:p>
            <a:r>
              <a:rPr lang="en-US" dirty="0"/>
              <a:t>                /*TODO Implement Prices for each card*/</a:t>
            </a:r>
          </a:p>
          <a:p>
            <a:r>
              <a:rPr lang="en-US" dirty="0"/>
              <a:t>                Text(</a:t>
            </a:r>
          </a:p>
          <a:p>
            <a:r>
              <a:rPr lang="en-US" dirty="0"/>
              <a:t>                    text = "$50",</a:t>
            </a:r>
          </a:p>
          <a:p>
            <a:r>
              <a:rPr lang="en-US" dirty="0"/>
              <a:t>                    style = MaterialTheme.typography.h6,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)</a:t>
            </a:r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IconButton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endParaRPr lang="en-US" dirty="0"/>
          </a:p>
          <a:p>
            <a:r>
              <a:rPr lang="en-US" dirty="0"/>
              <a:t>                    //var no=</a:t>
            </a:r>
            <a:r>
              <a:rPr lang="en-US" dirty="0" err="1"/>
              <a:t>FoodList.lastIndex</a:t>
            </a:r>
            <a:r>
              <a:rPr lang="en-US" dirty="0"/>
              <a:t>;</a:t>
            </a:r>
          </a:p>
          <a:p>
            <a:r>
              <a:rPr lang="en-US" dirty="0"/>
              <a:t>                    //Toast.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intent = Intent1(context, </a:t>
            </a:r>
            <a:r>
              <a:rPr lang="en-US" dirty="0" err="1"/>
              <a:t>TargetActivity</a:t>
            </a:r>
            <a:r>
              <a:rPr lang="en-US" dirty="0"/>
              <a:t>::class.java)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(intent)</a:t>
            </a:r>
          </a:p>
        </p:txBody>
      </p:sp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F891875-C94F-42BD-AA87-9FDBC58731A2}"/>
              </a:ext>
            </a:extLst>
          </p:cNvPr>
          <p:cNvSpPr txBox="1"/>
          <p:nvPr/>
        </p:nvSpPr>
        <p:spPr>
          <a:xfrm>
            <a:off x="101600" y="1"/>
            <a:ext cx="9042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}) {</a:t>
            </a:r>
          </a:p>
          <a:p>
            <a:r>
              <a:rPr lang="en-US" dirty="0"/>
              <a:t>                    Icon(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Icons.Default.ShoppingCart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contentDescription</a:t>
            </a:r>
            <a:r>
              <a:rPr lang="en-US" dirty="0"/>
              <a:t> = "shopping cart",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private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FoodList</a:t>
            </a:r>
            <a:r>
              <a:rPr lang="en-US" dirty="0"/>
              <a:t> = </a:t>
            </a:r>
            <a:r>
              <a:rPr lang="en-US" dirty="0" err="1"/>
              <a:t>listOf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R.drawable.sandwish</a:t>
            </a:r>
            <a:r>
              <a:rPr lang="en-US" dirty="0"/>
              <a:t> to </a:t>
            </a:r>
            <a:r>
              <a:rPr lang="en-US" dirty="0" err="1"/>
              <a:t>R.string.sandwich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R.drawable.sandwish</a:t>
            </a:r>
            <a:r>
              <a:rPr lang="en-US" dirty="0"/>
              <a:t> to </a:t>
            </a:r>
            <a:r>
              <a:rPr lang="en-US" dirty="0" err="1"/>
              <a:t>R.string.burgers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R.drawable.pack</a:t>
            </a:r>
            <a:r>
              <a:rPr lang="en-US" dirty="0"/>
              <a:t> to </a:t>
            </a:r>
            <a:r>
              <a:rPr lang="en-US" dirty="0" err="1"/>
              <a:t>R.string.pack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R.drawable.pasta</a:t>
            </a:r>
            <a:r>
              <a:rPr lang="en-US" dirty="0"/>
              <a:t> to </a:t>
            </a:r>
            <a:r>
              <a:rPr lang="en-US" dirty="0" err="1"/>
              <a:t>R.string.pasta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05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1. Sleep Tracking: Monitor sleep duration, stages (light, deep, REM), and sleep cycles.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2. Sleep Score: Get a daily sleep score based on sleep quality, duration, and consistency.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3. Sleep Stage Tracking: Visualize sleep stages in real-time, identifying light, deep, and REM sleep.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4. Smart Alarms: Wake up during light sleep phases, feeling refreshed and energized.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5. Sleep Diary: Log sleep-related events, such as coffee consumption, exercise, or stress levels.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6. Personalized Recommendations: Receive tailored advice on sleep schedule, relaxation techniques, and sleep environment optimization.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7. Sleep Goals: Set and track sleep goals, monitoring progress over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8. Mood Tracking: Monitor emotions and energy levels, correlating them with sleep quality.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9. Relaxation Techniques: Access guided meditations, breathing exercises, and soothing sounds.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10. Integrations: Connect with popular health and fitness apps (e.g., Fitbit, Apple Health).</a:t>
            </a: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028CD8-2FB2-D107-94D5-4FC64B7C2A3B}"/>
              </a:ext>
            </a:extLst>
          </p:cNvPr>
          <p:cNvSpPr txBox="1"/>
          <p:nvPr/>
        </p:nvSpPr>
        <p:spPr>
          <a:xfrm>
            <a:off x="152400" y="108856"/>
            <a:ext cx="97209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R.drawable.tequila to R.string.tequila,</a:t>
            </a:r>
          </a:p>
          <a:p>
            <a:r>
              <a:rPr lang="en-IN"/>
              <a:t>    R.drawable.wine to R.string.wine,</a:t>
            </a:r>
          </a:p>
          <a:p>
            <a:r>
              <a:rPr lang="en-IN"/>
              <a:t>    R.drawable.salad to R.string.salad,</a:t>
            </a:r>
          </a:p>
          <a:p>
            <a:r>
              <a:rPr lang="en-IN"/>
              <a:t>    R.drawable.pop to R.string.popcorn</a:t>
            </a:r>
          </a:p>
          <a:p>
            <a:r>
              <a:rPr lang="en-IN"/>
              <a:t>).map { DrawableStringPair(it.first, it.second) }</a:t>
            </a:r>
          </a:p>
          <a:p>
            <a:endParaRPr lang="en-IN"/>
          </a:p>
          <a:p>
            <a:r>
              <a:rPr lang="en-IN"/>
              <a:t>private data class DrawableStringPair(</a:t>
            </a:r>
          </a:p>
          <a:p>
            <a:r>
              <a:rPr lang="en-IN"/>
              <a:t>    @DrawableRes val drawable: Int,</a:t>
            </a:r>
          </a:p>
          <a:p>
            <a:r>
              <a:rPr lang="en-IN"/>
              <a:t>    @StringRes val text1: Int</a:t>
            </a:r>
          </a:p>
          <a:p>
            <a:r>
              <a:rPr lang="en-IN"/>
              <a:t>)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@Composable</a:t>
            </a:r>
          </a:p>
          <a:p>
            <a:r>
              <a:rPr lang="en-IN"/>
              <a:t>fun App(context: Context) {</a:t>
            </a:r>
          </a:p>
          <a:p>
            <a:endParaRPr lang="en-IN"/>
          </a:p>
          <a:p>
            <a:r>
              <a:rPr lang="en-IN"/>
              <a:t>    Column(</a:t>
            </a:r>
          </a:p>
          <a:p>
            <a:r>
              <a:rPr lang="en-IN"/>
              <a:t>        modifier = Modifier</a:t>
            </a:r>
          </a:p>
          <a:p>
            <a:r>
              <a:rPr lang="en-IN"/>
              <a:t>            .fillMaxSize()</a:t>
            </a:r>
          </a:p>
          <a:p>
            <a:r>
              <a:rPr lang="en-IN"/>
              <a:t>            .background(Color(0xffeceef0))</a:t>
            </a:r>
          </a:p>
          <a:p>
            <a:r>
              <a:rPr lang="en-IN"/>
              <a:t>            .padding(10.dp),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D4515E-4596-2957-F492-1C3005A4718C}"/>
              </a:ext>
            </a:extLst>
          </p:cNvPr>
          <p:cNvSpPr txBox="1"/>
          <p:nvPr/>
        </p:nvSpPr>
        <p:spPr>
          <a:xfrm>
            <a:off x="185057" y="272143"/>
            <a:ext cx="87738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verticalArrangement = Arrangement.Top,</a:t>
            </a:r>
          </a:p>
          <a:p>
            <a:r>
              <a:rPr lang="en-IN"/>
              <a:t>        horizontalAlignment = Alignment.CenterHorizontally</a:t>
            </a:r>
          </a:p>
          <a:p>
            <a:r>
              <a:rPr lang="en-IN"/>
              <a:t>    ) {</a:t>
            </a:r>
          </a:p>
          <a:p>
            <a:r>
              <a:rPr lang="en-IN"/>
              <a:t>        Surface(modifier = Modifier, elevation = 5.dp) {</a:t>
            </a:r>
          </a:p>
          <a:p>
            <a:r>
              <a:rPr lang="en-IN"/>
              <a:t>            TopPart()</a:t>
            </a:r>
          </a:p>
          <a:p>
            <a:r>
              <a:rPr lang="en-IN"/>
              <a:t>        }</a:t>
            </a:r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CardPart()</a:t>
            </a:r>
          </a:p>
          <a:p>
            <a:endParaRPr lang="en-IN"/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Row(modifier = Modifier.fillMaxWidth(), Arrangement.SpaceBetween) {</a:t>
            </a:r>
          </a:p>
          <a:p>
            <a:r>
              <a:rPr lang="en-IN"/>
              <a:t>            Text(text = "Popular Food", style = MaterialTheme.typography.h5, color = Color.Black)</a:t>
            </a:r>
          </a:p>
          <a:p>
            <a:r>
              <a:rPr lang="en-IN"/>
              <a:t>            Text(text = "view all", style = MaterialTheme.typography.subtitle1,  color = Color.Black)</a:t>
            </a:r>
          </a:p>
          <a:p>
            <a:r>
              <a:rPr lang="en-IN"/>
              <a:t>        }</a:t>
            </a:r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PopularFoodColumn(context) // &lt;- call the function with parentheses</a:t>
            </a:r>
          </a:p>
          <a:p>
            <a:r>
              <a:rPr lang="en-IN"/>
              <a:t>    }</a:t>
            </a:r>
          </a:p>
          <a:p>
            <a:r>
              <a:rPr lang="en-IN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73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BE7B34C-7575-274E-516B-B2FA661D694B}"/>
              </a:ext>
            </a:extLst>
          </p:cNvPr>
          <p:cNvSpPr txBox="1"/>
          <p:nvPr/>
        </p:nvSpPr>
        <p:spPr>
          <a:xfrm>
            <a:off x="261257" y="152400"/>
            <a:ext cx="66729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@Composable</a:t>
            </a:r>
          </a:p>
          <a:p>
            <a:r>
              <a:rPr lang="en-IN"/>
              <a:t>fun PopularFoodColumn(context: Context) {</a:t>
            </a:r>
          </a:p>
          <a:p>
            <a:endParaRPr lang="en-IN"/>
          </a:p>
          <a:p>
            <a:r>
              <a:rPr lang="en-IN"/>
              <a:t>    LazyColumn(</a:t>
            </a:r>
          </a:p>
          <a:p>
            <a:r>
              <a:rPr lang="en-IN"/>
              <a:t>        modifier = Modifier.fillMaxSize(),</a:t>
            </a:r>
          </a:p>
          <a:p>
            <a:endParaRPr lang="en-IN"/>
          </a:p>
          <a:p>
            <a:r>
              <a:rPr lang="en-IN"/>
              <a:t>        content = {</a:t>
            </a:r>
          </a:p>
          <a:p>
            <a:r>
              <a:rPr lang="en-IN"/>
              <a:t>            items(FoodList) { item -&gt;</a:t>
            </a:r>
          </a:p>
          <a:p>
            <a:r>
              <a:rPr lang="en-IN"/>
              <a:t>                PopularFood(context = context,drawable = item.drawable, text1 = item.text1)</a:t>
            </a:r>
          </a:p>
          <a:p>
            <a:r>
              <a:rPr lang="en-IN"/>
              <a:t>                abstract class Context</a:t>
            </a:r>
          </a:p>
          <a:p>
            <a:r>
              <a:rPr lang="en-IN"/>
              <a:t>            }</a:t>
            </a:r>
          </a:p>
          <a:p>
            <a:r>
              <a:rPr lang="en-IN"/>
              <a:t>        },</a:t>
            </a:r>
          </a:p>
          <a:p>
            <a:r>
              <a:rPr lang="en-IN"/>
              <a:t>        verticalArrangement = Arrangement.spacedBy(16.dp))</a:t>
            </a:r>
          </a:p>
          <a:p>
            <a:r>
              <a:rPr lang="en-IN"/>
              <a:t>}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@SuppressLint("UnusedMaterialScaffoldPaddingParameter")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73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6331DD-1D72-F376-5566-516F108FCE88}"/>
              </a:ext>
            </a:extLst>
          </p:cNvPr>
          <p:cNvSpPr txBox="1"/>
          <p:nvPr/>
        </p:nvSpPr>
        <p:spPr>
          <a:xfrm>
            <a:off x="293915" y="304800"/>
            <a:ext cx="74458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@Composable</a:t>
            </a:r>
          </a:p>
          <a:p>
            <a:r>
              <a:rPr lang="en-US"/>
              <a:t>fun FinalView(mainPage: MainPage) {</a:t>
            </a:r>
          </a:p>
          <a:p>
            <a:r>
              <a:rPr lang="en-US"/>
              <a:t>    SnackOrderingTheme {</a:t>
            </a:r>
          </a:p>
          <a:p>
            <a:r>
              <a:rPr lang="en-US"/>
              <a:t>        Scaffold() {</a:t>
            </a:r>
          </a:p>
          <a:p>
            <a:r>
              <a:rPr lang="en-US"/>
              <a:t>            val context = LocalContext.current</a:t>
            </a:r>
          </a:p>
          <a:p>
            <a:r>
              <a:rPr lang="en-US"/>
              <a:t>            App(context)</a:t>
            </a:r>
          </a:p>
          <a:p>
            <a:r>
              <a:rPr lang="en-US"/>
              <a:t>        }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8E5D44E-66CE-C311-240B-F6BA8CCE1C2A}"/>
              </a:ext>
            </a:extLst>
          </p:cNvPr>
          <p:cNvSpPr txBox="1"/>
          <p:nvPr/>
        </p:nvSpPr>
        <p:spPr>
          <a:xfrm>
            <a:off x="293915" y="3059668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ORDER.KT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6D7B66-DDF0-CB73-FF65-235373479D4B}"/>
              </a:ext>
            </a:extLst>
          </p:cNvPr>
          <p:cNvSpPr txBox="1"/>
          <p:nvPr/>
        </p:nvSpPr>
        <p:spPr>
          <a:xfrm>
            <a:off x="740229" y="3598546"/>
            <a:ext cx="52360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androidx.room.ColumnInfo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androidx.room.Entity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androidx.room.PrimaryKey</a:t>
            </a:r>
            <a:endParaRPr lang="en-IN" dirty="0"/>
          </a:p>
          <a:p>
            <a:endParaRPr lang="en-IN" dirty="0"/>
          </a:p>
          <a:p>
            <a:r>
              <a:rPr lang="en-IN" dirty="0"/>
              <a:t>@Entity(tableName = "</a:t>
            </a:r>
            <a:r>
              <a:rPr lang="en-IN" dirty="0" err="1"/>
              <a:t>order_table</a:t>
            </a:r>
            <a:r>
              <a:rPr lang="en-IN" dirty="0"/>
              <a:t>")</a:t>
            </a:r>
          </a:p>
          <a:p>
            <a:r>
              <a:rPr lang="en-IN" dirty="0"/>
              <a:t>data class Order(</a:t>
            </a:r>
          </a:p>
          <a:p>
            <a:r>
              <a:rPr lang="en-IN" dirty="0"/>
              <a:t>    @PrimaryKey(autoGenerate = true) </a:t>
            </a:r>
            <a:r>
              <a:rPr lang="en-IN" dirty="0" err="1"/>
              <a:t>val</a:t>
            </a:r>
            <a:r>
              <a:rPr lang="en-IN" dirty="0"/>
              <a:t> id: Int?,</a:t>
            </a:r>
          </a:p>
          <a:p>
            <a:r>
              <a:rPr lang="en-IN" dirty="0"/>
              <a:t>    @ColumnInfo(name = "quantity") </a:t>
            </a:r>
            <a:r>
              <a:rPr lang="en-IN" dirty="0" err="1"/>
              <a:t>val</a:t>
            </a:r>
            <a:r>
              <a:rPr lang="en-IN" dirty="0"/>
              <a:t> quantity: String?,</a:t>
            </a:r>
          </a:p>
          <a:p>
            <a:r>
              <a:rPr lang="en-IN" dirty="0"/>
              <a:t>    @ColumnInfo(name = "address") </a:t>
            </a:r>
            <a:r>
              <a:rPr lang="en-IN" dirty="0" err="1"/>
              <a:t>val</a:t>
            </a:r>
            <a:r>
              <a:rPr lang="en-IN" dirty="0"/>
              <a:t> address: String?,</a:t>
            </a:r>
          </a:p>
          <a:p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545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99CA75-033F-91CA-D354-67C17B1538B7}"/>
              </a:ext>
            </a:extLst>
          </p:cNvPr>
          <p:cNvSpPr txBox="1"/>
          <p:nvPr/>
        </p:nvSpPr>
        <p:spPr>
          <a:xfrm>
            <a:off x="119743" y="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String?,</a:t>
            </a:r>
          </a:p>
          <a:p>
            <a:r>
              <a:rPr lang="en-IN"/>
              <a:t>    @ColumnInfo(name = "address") val address: String?,</a:t>
            </a:r>
          </a:p>
          <a:p>
            <a:r>
              <a:rPr lang="en-IN"/>
              <a:t>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6C87637-508B-D653-8A5D-276239DBE529}"/>
              </a:ext>
            </a:extLst>
          </p:cNvPr>
          <p:cNvSpPr txBox="1"/>
          <p:nvPr/>
        </p:nvSpPr>
        <p:spPr>
          <a:xfrm>
            <a:off x="119743" y="120032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ORDERDAO.KT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A604E7-09D3-FB8A-DA94-12EE3F1CE906}"/>
              </a:ext>
            </a:extLst>
          </p:cNvPr>
          <p:cNvSpPr txBox="1"/>
          <p:nvPr/>
        </p:nvSpPr>
        <p:spPr>
          <a:xfrm>
            <a:off x="1055914" y="1730829"/>
            <a:ext cx="65967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r>
              <a:rPr lang="en-IN" dirty="0"/>
              <a:t>import androidx.room.*</a:t>
            </a:r>
          </a:p>
          <a:p>
            <a:r>
              <a:rPr lang="en-IN" dirty="0"/>
              <a:t>@Dao</a:t>
            </a:r>
          </a:p>
          <a:p>
            <a:r>
              <a:rPr lang="en-IN" dirty="0"/>
              <a:t>interface </a:t>
            </a:r>
            <a:r>
              <a:rPr lang="en-IN" dirty="0" err="1"/>
              <a:t>OrderDao</a:t>
            </a:r>
            <a:r>
              <a:rPr lang="en-IN" dirty="0"/>
              <a:t> {</a:t>
            </a:r>
          </a:p>
          <a:p>
            <a:r>
              <a:rPr lang="en-IN" dirty="0"/>
              <a:t> @Query("SELECT * FROM </a:t>
            </a:r>
            <a:r>
              <a:rPr lang="en-IN" dirty="0" err="1"/>
              <a:t>order_table</a:t>
            </a:r>
            <a:r>
              <a:rPr lang="en-IN" dirty="0"/>
              <a:t> WHERE  address= :address")</a:t>
            </a:r>
          </a:p>
          <a:p>
            <a:r>
              <a:rPr lang="en-IN" dirty="0"/>
              <a:t>    suspend fun </a:t>
            </a:r>
            <a:r>
              <a:rPr lang="en-IN" dirty="0" err="1"/>
              <a:t>getOrderByAddress</a:t>
            </a:r>
            <a:r>
              <a:rPr lang="en-IN" dirty="0"/>
              <a:t>(address: String): Order?</a:t>
            </a:r>
          </a:p>
          <a:p>
            <a:endParaRPr lang="en-IN" dirty="0"/>
          </a:p>
          <a:p>
            <a:r>
              <a:rPr lang="en-IN" dirty="0"/>
              <a:t>    @Insert(onConflict = </a:t>
            </a:r>
            <a:r>
              <a:rPr lang="en-IN" dirty="0" err="1"/>
              <a:t>OnConflictStrategy.REPLACE</a:t>
            </a:r>
            <a:r>
              <a:rPr lang="en-IN" dirty="0"/>
              <a:t>)</a:t>
            </a:r>
          </a:p>
          <a:p>
            <a:r>
              <a:rPr lang="en-IN" dirty="0"/>
              <a:t>    suspend fun </a:t>
            </a:r>
            <a:r>
              <a:rPr lang="en-IN" dirty="0" err="1"/>
              <a:t>insertOrder</a:t>
            </a:r>
            <a:r>
              <a:rPr lang="en-IN" dirty="0"/>
              <a:t>(order: Order)</a:t>
            </a:r>
          </a:p>
          <a:p>
            <a:endParaRPr lang="en-IN" dirty="0"/>
          </a:p>
          <a:p>
            <a:r>
              <a:rPr lang="en-IN" dirty="0"/>
              <a:t>    @Update</a:t>
            </a:r>
          </a:p>
          <a:p>
            <a:r>
              <a:rPr lang="en-IN" dirty="0"/>
              <a:t>    suspend fun </a:t>
            </a:r>
            <a:r>
              <a:rPr lang="en-IN" dirty="0" err="1"/>
              <a:t>updateOrder</a:t>
            </a:r>
            <a:r>
              <a:rPr lang="en-IN" dirty="0"/>
              <a:t>(order: Order)</a:t>
            </a:r>
          </a:p>
          <a:p>
            <a:endParaRPr lang="en-IN" dirty="0"/>
          </a:p>
          <a:p>
            <a:r>
              <a:rPr lang="en-IN" dirty="0"/>
              <a:t>    @Delete</a:t>
            </a:r>
          </a:p>
          <a:p>
            <a:r>
              <a:rPr lang="en-IN" dirty="0"/>
              <a:t>    suspend fun </a:t>
            </a:r>
            <a:r>
              <a:rPr lang="en-IN" dirty="0" err="1"/>
              <a:t>deleteOrder</a:t>
            </a:r>
            <a:r>
              <a:rPr lang="en-IN" dirty="0"/>
              <a:t>(order: Order)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814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AE7660-1102-7233-2880-80AB76F66204}"/>
              </a:ext>
            </a:extLst>
          </p:cNvPr>
          <p:cNvSpPr txBox="1"/>
          <p:nvPr/>
        </p:nvSpPr>
        <p:spPr>
          <a:xfrm>
            <a:off x="152400" y="11974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ORDERDATABASE.KT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59E422-C7B1-7E97-E630-14D1435FD974}"/>
              </a:ext>
            </a:extLst>
          </p:cNvPr>
          <p:cNvSpPr txBox="1"/>
          <p:nvPr/>
        </p:nvSpPr>
        <p:spPr>
          <a:xfrm>
            <a:off x="587829" y="685800"/>
            <a:ext cx="7434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package com.example.snackordering</a:t>
            </a:r>
          </a:p>
          <a:p>
            <a:endParaRPr lang="en-IN"/>
          </a:p>
          <a:p>
            <a:r>
              <a:rPr lang="en-IN"/>
              <a:t>import android.content.Context</a:t>
            </a:r>
          </a:p>
          <a:p>
            <a:r>
              <a:rPr lang="en-IN"/>
              <a:t>import androidx.room.Database</a:t>
            </a:r>
          </a:p>
          <a:p>
            <a:r>
              <a:rPr lang="en-IN"/>
              <a:t>import androidx.room.Room</a:t>
            </a:r>
          </a:p>
          <a:p>
            <a:r>
              <a:rPr lang="en-IN"/>
              <a:t>import androidx.room.RoomDatabase</a:t>
            </a:r>
          </a:p>
          <a:p>
            <a:endParaRPr lang="en-IN"/>
          </a:p>
          <a:p>
            <a:r>
              <a:rPr lang="en-IN"/>
              <a:t>@Database(entities = [Order::class], version = 1)</a:t>
            </a:r>
          </a:p>
          <a:p>
            <a:r>
              <a:rPr lang="en-IN"/>
              <a:t>abstract class OrderDatabase : RoomDatabase() {</a:t>
            </a:r>
          </a:p>
          <a:p>
            <a:endParaRPr lang="en-IN"/>
          </a:p>
          <a:p>
            <a:r>
              <a:rPr lang="en-IN"/>
              <a:t>    abstract fun orderDao(): OrderDao</a:t>
            </a:r>
          </a:p>
          <a:p>
            <a:endParaRPr lang="en-IN"/>
          </a:p>
          <a:p>
            <a:r>
              <a:rPr lang="en-IN"/>
              <a:t>    companion object {</a:t>
            </a:r>
          </a:p>
          <a:p>
            <a:endParaRPr lang="en-IN"/>
          </a:p>
          <a:p>
            <a:r>
              <a:rPr lang="en-IN"/>
              <a:t>        @Volatile</a:t>
            </a:r>
          </a:p>
          <a:p>
            <a:r>
              <a:rPr lang="en-IN"/>
              <a:t>        private var instance: OrderDatabase? = null</a:t>
            </a:r>
          </a:p>
          <a:p>
            <a:endParaRPr lang="en-IN"/>
          </a:p>
          <a:p>
            <a:r>
              <a:rPr lang="en-IN"/>
              <a:t>        fun getDatabase(context: Context): OrderDatabase {</a:t>
            </a:r>
          </a:p>
          <a:p>
            <a:r>
              <a:rPr lang="en-IN"/>
              <a:t>            return instance ?: synchronized(this) {</a:t>
            </a:r>
          </a:p>
          <a:p>
            <a:r>
              <a:rPr lang="en-IN"/>
              <a:t>                val newInstance = Room.databaseBuilder(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BE9353E-592E-D236-DEBD-5F71D375758E}"/>
              </a:ext>
            </a:extLst>
          </p:cNvPr>
          <p:cNvSpPr txBox="1"/>
          <p:nvPr/>
        </p:nvSpPr>
        <p:spPr>
          <a:xfrm>
            <a:off x="239486" y="130629"/>
            <a:ext cx="43701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context.applicationContext</a:t>
            </a:r>
            <a:r>
              <a:rPr lang="en-IN" dirty="0"/>
              <a:t>,</a:t>
            </a:r>
          </a:p>
          <a:p>
            <a:r>
              <a:rPr lang="en-IN" dirty="0"/>
              <a:t>                    </a:t>
            </a:r>
            <a:r>
              <a:rPr lang="en-IN" dirty="0" err="1"/>
              <a:t>OrderDatabase</a:t>
            </a:r>
            <a:r>
              <a:rPr lang="en-IN" dirty="0"/>
              <a:t>::class.java,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order_database</a:t>
            </a:r>
            <a:r>
              <a:rPr lang="en-IN" dirty="0"/>
              <a:t>"</a:t>
            </a:r>
          </a:p>
          <a:p>
            <a:r>
              <a:rPr lang="en-IN" dirty="0"/>
              <a:t>                ).build()</a:t>
            </a:r>
          </a:p>
          <a:p>
            <a:r>
              <a:rPr lang="en-IN" dirty="0"/>
              <a:t>                instance = </a:t>
            </a:r>
            <a:r>
              <a:rPr lang="en-IN" dirty="0" err="1"/>
              <a:t>newInstance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newInstance</a:t>
            </a:r>
            <a:endParaRPr lang="en-IN" dirty="0"/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047AF44-C5FA-50A4-7FE5-8F12E6EB3B0E}"/>
              </a:ext>
            </a:extLst>
          </p:cNvPr>
          <p:cNvSpPr txBox="1"/>
          <p:nvPr/>
        </p:nvSpPr>
        <p:spPr>
          <a:xfrm>
            <a:off x="239486" y="3059668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 DATABASE HELPER.KT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237B17-5FF5-6B0F-76F5-A34DD8DE14A9}"/>
              </a:ext>
            </a:extLst>
          </p:cNvPr>
          <p:cNvSpPr txBox="1"/>
          <p:nvPr/>
        </p:nvSpPr>
        <p:spPr>
          <a:xfrm>
            <a:off x="435429" y="3865050"/>
            <a:ext cx="4314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android.annotation.SuppressLint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android.content.ContentValues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android.content.Context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android.database.Cursor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264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35CC3A-BCF4-5EB2-50F2-ADC510997650}"/>
              </a:ext>
            </a:extLst>
          </p:cNvPr>
          <p:cNvSpPr txBox="1"/>
          <p:nvPr/>
        </p:nvSpPr>
        <p:spPr>
          <a:xfrm>
            <a:off x="293914" y="391886"/>
            <a:ext cx="81467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android.database.sqlite.SQLiteDatabase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android.database.sqlite.SQLiteOpenHelper</a:t>
            </a:r>
            <a:endParaRPr lang="en-IN" dirty="0"/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OrderDatabaseHelper</a:t>
            </a:r>
            <a:r>
              <a:rPr lang="en-IN" dirty="0"/>
              <a:t>(context: Context) :</a:t>
            </a:r>
          </a:p>
          <a:p>
            <a:r>
              <a:rPr lang="en-IN" dirty="0"/>
              <a:t>        </a:t>
            </a:r>
            <a:r>
              <a:rPr lang="en-IN" dirty="0" err="1"/>
              <a:t>SQLiteOpenHelper</a:t>
            </a:r>
            <a:r>
              <a:rPr lang="en-IN" dirty="0"/>
              <a:t>(context, DATABASE_NAME, </a:t>
            </a:r>
            <a:r>
              <a:rPr lang="en-IN" dirty="0" err="1"/>
              <a:t>null,DATABASE_VERSION</a:t>
            </a:r>
            <a:r>
              <a:rPr lang="en-IN" dirty="0"/>
              <a:t>){</a:t>
            </a:r>
          </a:p>
          <a:p>
            <a:endParaRPr lang="en-IN" dirty="0"/>
          </a:p>
          <a:p>
            <a:r>
              <a:rPr lang="en-IN" dirty="0"/>
              <a:t>    companion object {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DATABASE_VERSION = 1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DATABASE_NAME = "</a:t>
            </a:r>
            <a:r>
              <a:rPr lang="en-IN" dirty="0" err="1"/>
              <a:t>OrderDatabase.db</a:t>
            </a:r>
            <a:r>
              <a:rPr lang="en-IN" dirty="0"/>
              <a:t>"</a:t>
            </a:r>
          </a:p>
          <a:p>
            <a:endParaRPr lang="en-IN" dirty="0"/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TABLE_NAME = "</a:t>
            </a:r>
            <a:r>
              <a:rPr lang="en-IN" dirty="0" err="1"/>
              <a:t>order_table</a:t>
            </a:r>
            <a:r>
              <a:rPr lang="en-IN" dirty="0"/>
              <a:t>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COLUMN_ID = "id"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COLUMN_QUANTITY = "quantity"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COLUMN_ADDRESS = "address"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7920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7BB53A-E439-B8FE-A954-F929101234CE}"/>
              </a:ext>
            </a:extLst>
          </p:cNvPr>
          <p:cNvSpPr txBox="1"/>
          <p:nvPr/>
        </p:nvSpPr>
        <p:spPr>
          <a:xfrm>
            <a:off x="391886" y="239486"/>
            <a:ext cx="875823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override fun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: </a:t>
            </a:r>
            <a:r>
              <a:rPr lang="en-IN" dirty="0" err="1"/>
              <a:t>SQLiteDatabase</a:t>
            </a:r>
            <a:r>
              <a:rPr lang="en-IN" dirty="0"/>
              <a:t>?)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createTable</a:t>
            </a:r>
            <a:r>
              <a:rPr lang="en-IN" dirty="0"/>
              <a:t> = "CREATE TABLE $TABLE_NAME (" +</a:t>
            </a:r>
          </a:p>
          <a:p>
            <a:r>
              <a:rPr lang="en-IN" dirty="0"/>
              <a:t>                "${COLUMN_ID} INTEGER PRIMARY KEY AUTOINCREMENT, " +</a:t>
            </a:r>
          </a:p>
          <a:p>
            <a:r>
              <a:rPr lang="en-IN" dirty="0"/>
              <a:t>                "${COLUMN_QUANTITY} Text, " +</a:t>
            </a:r>
          </a:p>
          <a:p>
            <a:r>
              <a:rPr lang="en-IN" dirty="0"/>
              <a:t>                "${COLUMN_ADDRESS} TEXT " +</a:t>
            </a:r>
          </a:p>
          <a:p>
            <a:r>
              <a:rPr lang="en-IN" dirty="0"/>
              <a:t>                ")"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db</a:t>
            </a:r>
            <a:r>
              <a:rPr lang="en-IN" dirty="0"/>
              <a:t>?.</a:t>
            </a:r>
            <a:r>
              <a:rPr lang="en-IN" dirty="0" err="1"/>
              <a:t>execSQL</a:t>
            </a:r>
            <a:r>
              <a:rPr lang="en-IN" dirty="0"/>
              <a:t>(</a:t>
            </a:r>
            <a:r>
              <a:rPr lang="en-IN" dirty="0" err="1"/>
              <a:t>createTable</a:t>
            </a:r>
            <a:r>
              <a:rPr lang="en-IN" dirty="0"/>
              <a:t>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override fun </a:t>
            </a:r>
            <a:r>
              <a:rPr lang="en-IN" dirty="0" err="1"/>
              <a:t>onUpgrade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: </a:t>
            </a:r>
            <a:r>
              <a:rPr lang="en-IN" dirty="0" err="1"/>
              <a:t>SQLiteDatabase</a:t>
            </a:r>
            <a:r>
              <a:rPr lang="en-IN" dirty="0"/>
              <a:t>?, </a:t>
            </a:r>
            <a:r>
              <a:rPr lang="en-IN" dirty="0" err="1"/>
              <a:t>oldVersion</a:t>
            </a:r>
            <a:r>
              <a:rPr lang="en-IN" dirty="0"/>
              <a:t>: Int, </a:t>
            </a:r>
            <a:r>
              <a:rPr lang="en-IN" dirty="0" err="1"/>
              <a:t>newVersion</a:t>
            </a:r>
            <a:r>
              <a:rPr lang="en-IN" dirty="0"/>
              <a:t>: Int) {</a:t>
            </a:r>
          </a:p>
          <a:p>
            <a:r>
              <a:rPr lang="en-IN" dirty="0"/>
              <a:t>        </a:t>
            </a:r>
            <a:r>
              <a:rPr lang="en-IN" dirty="0" err="1"/>
              <a:t>db</a:t>
            </a:r>
            <a:r>
              <a:rPr lang="en-IN" dirty="0"/>
              <a:t>?.</a:t>
            </a:r>
            <a:r>
              <a:rPr lang="en-IN" dirty="0" err="1"/>
              <a:t>execSQL</a:t>
            </a:r>
            <a:r>
              <a:rPr lang="en-IN" dirty="0"/>
              <a:t>("DROP TABLE IF EXISTS $TABLE_NAME")</a:t>
            </a:r>
          </a:p>
          <a:p>
            <a:r>
              <a:rPr lang="en-IN" dirty="0"/>
              <a:t>       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fun </a:t>
            </a:r>
            <a:r>
              <a:rPr lang="en-IN" dirty="0" err="1"/>
              <a:t>insertOrder</a:t>
            </a:r>
            <a:r>
              <a:rPr lang="en-IN" dirty="0"/>
              <a:t>(order: Order)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writableDatabase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values = </a:t>
            </a:r>
            <a:r>
              <a:rPr lang="en-IN" dirty="0" err="1"/>
              <a:t>ContentValues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328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8808BBF-495F-5F8C-0D1C-908C3BF43B49}"/>
              </a:ext>
            </a:extLst>
          </p:cNvPr>
          <p:cNvSpPr txBox="1"/>
          <p:nvPr/>
        </p:nvSpPr>
        <p:spPr>
          <a:xfrm>
            <a:off x="457200" y="391886"/>
            <a:ext cx="1096293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values.put</a:t>
            </a:r>
            <a:r>
              <a:rPr lang="en-IN" dirty="0"/>
              <a:t>(COLUMN_QUANTITY, </a:t>
            </a:r>
            <a:r>
              <a:rPr lang="en-IN" dirty="0" err="1"/>
              <a:t>order.quantity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values.put</a:t>
            </a:r>
            <a:r>
              <a:rPr lang="en-IN" dirty="0"/>
              <a:t>(COLUMN_ADDRESS, </a:t>
            </a:r>
            <a:r>
              <a:rPr lang="en-IN" dirty="0" err="1"/>
              <a:t>order.address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db.insert</a:t>
            </a:r>
            <a:r>
              <a:rPr lang="en-IN" dirty="0"/>
              <a:t>(TABLE_NAME, null, values)</a:t>
            </a:r>
          </a:p>
          <a:p>
            <a:r>
              <a:rPr lang="en-IN" dirty="0"/>
              <a:t>        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@SuppressLint("Range")</a:t>
            </a:r>
          </a:p>
          <a:p>
            <a:r>
              <a:rPr lang="en-IN" dirty="0"/>
              <a:t>    fun </a:t>
            </a:r>
            <a:r>
              <a:rPr lang="en-IN" dirty="0" err="1"/>
              <a:t>getOrderByQuantity</a:t>
            </a:r>
            <a:r>
              <a:rPr lang="en-IN" dirty="0"/>
              <a:t>(quantity: String): Order?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readableDatabase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cursor: Cursor = </a:t>
            </a:r>
            <a:r>
              <a:rPr lang="en-IN" dirty="0" err="1"/>
              <a:t>db.rawQuery</a:t>
            </a:r>
            <a:r>
              <a:rPr lang="en-IN" dirty="0"/>
              <a:t>("SELECT * FROM $TABLE_NAME WHERE $COLUMN_QUANTITY = ?", </a:t>
            </a:r>
          </a:p>
          <a:p>
            <a:r>
              <a:rPr lang="en-IN" dirty="0" err="1"/>
              <a:t>arrayOf</a:t>
            </a:r>
            <a:r>
              <a:rPr lang="en-IN" dirty="0"/>
              <a:t>(quantity))</a:t>
            </a:r>
          </a:p>
          <a:p>
            <a:r>
              <a:rPr lang="en-IN" dirty="0"/>
              <a:t>        var order: Order? = null</a:t>
            </a:r>
          </a:p>
          <a:p>
            <a:r>
              <a:rPr lang="en-IN" dirty="0"/>
              <a:t>        if (</a:t>
            </a:r>
            <a:r>
              <a:rPr lang="en-IN" dirty="0" err="1"/>
              <a:t>cursor.moveToFirst</a:t>
            </a:r>
            <a:r>
              <a:rPr lang="en-IN" dirty="0"/>
              <a:t>()) {</a:t>
            </a:r>
          </a:p>
          <a:p>
            <a:r>
              <a:rPr lang="en-IN" dirty="0"/>
              <a:t>            order = Order(</a:t>
            </a:r>
          </a:p>
          <a:p>
            <a:r>
              <a:rPr lang="en-IN" dirty="0"/>
              <a:t>                id = </a:t>
            </a:r>
            <a:r>
              <a:rPr lang="en-IN" dirty="0" err="1"/>
              <a:t>cursor.getInt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(COLUMN_ID)),</a:t>
            </a:r>
          </a:p>
          <a:p>
            <a:r>
              <a:rPr lang="en-IN" dirty="0"/>
              <a:t>                quantity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(COLUMN_QUANTITY)),</a:t>
            </a:r>
          </a:p>
          <a:p>
            <a:r>
              <a:rPr lang="en-IN" dirty="0"/>
              <a:t>                address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(COLUMN_ADDRESS)),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612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D55DF6-8905-469F-B97C-AE9C756778A5}"/>
              </a:ext>
            </a:extLst>
          </p:cNvPr>
          <p:cNvSpPr txBox="1"/>
          <p:nvPr/>
        </p:nvSpPr>
        <p:spPr>
          <a:xfrm>
            <a:off x="286857" y="601365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D7AFF03-6A38-4BBD-89E4-2096120AB820}"/>
              </a:ext>
            </a:extLst>
          </p:cNvPr>
          <p:cNvSpPr txBox="1"/>
          <p:nvPr/>
        </p:nvSpPr>
        <p:spPr>
          <a:xfrm>
            <a:off x="177800" y="601365"/>
            <a:ext cx="89662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package </a:t>
            </a:r>
            <a:r>
              <a:rPr lang="en-US" dirty="0" err="1"/>
              <a:t>com.example.projectoneimport</a:t>
            </a:r>
            <a:r>
              <a:rPr lang="en-US" dirty="0"/>
              <a:t> </a:t>
            </a:r>
            <a:r>
              <a:rPr lang="en-US" dirty="0" err="1"/>
              <a:t>androidx.test.platform.app</a:t>
            </a:r>
            <a:r>
              <a:rPr lang="en-US" dirty="0"/>
              <a:t>.</a:t>
            </a:r>
          </a:p>
          <a:p>
            <a:r>
              <a:rPr lang="en-US" dirty="0" err="1"/>
              <a:t>InstrumentationRegistryimport</a:t>
            </a:r>
            <a:r>
              <a:rPr lang="en-US" dirty="0"/>
              <a:t> </a:t>
            </a:r>
            <a:r>
              <a:rPr lang="en-US" dirty="0" err="1"/>
              <a:t>androidx.test.ext.junit.runners</a:t>
            </a:r>
            <a:r>
              <a:rPr lang="en-US" dirty="0"/>
              <a:t>.</a:t>
            </a:r>
          </a:p>
          <a:p>
            <a:r>
              <a:rPr lang="en-US" dirty="0"/>
              <a:t>AndroidJUnit4import </a:t>
            </a:r>
            <a:r>
              <a:rPr lang="en-US" dirty="0" err="1"/>
              <a:t>org.junit.Testimport</a:t>
            </a:r>
            <a:r>
              <a:rPr lang="en-US" dirty="0"/>
              <a:t> org.</a:t>
            </a:r>
          </a:p>
          <a:p>
            <a:r>
              <a:rPr lang="en-US" dirty="0" err="1"/>
              <a:t>junit.runner.RunWithimport</a:t>
            </a:r>
            <a:r>
              <a:rPr lang="en-US" dirty="0"/>
              <a:t> org.</a:t>
            </a:r>
          </a:p>
          <a:p>
            <a:r>
              <a:rPr lang="en-US" dirty="0" err="1"/>
              <a:t>junit.Assert</a:t>
            </a:r>
            <a:r>
              <a:rPr lang="en-US" dirty="0"/>
              <a:t>.</a:t>
            </a:r>
          </a:p>
          <a:p>
            <a:r>
              <a:rPr lang="en-US" dirty="0"/>
              <a:t>*/** * Instrumented test, which will execute on an Android device. </a:t>
            </a:r>
          </a:p>
          <a:p>
            <a:r>
              <a:rPr lang="en-US" dirty="0"/>
              <a:t>* * See [testing documentation](http://d.android.com/tools/testing). */@RunWith(AndroidJUnit4::class)</a:t>
            </a:r>
          </a:p>
          <a:p>
            <a:r>
              <a:rPr lang="en-US" dirty="0"/>
              <a:t>class </a:t>
            </a:r>
            <a:r>
              <a:rPr lang="en-US" dirty="0" err="1"/>
              <a:t>ExampleInstrumentedTest</a:t>
            </a:r>
            <a:endParaRPr lang="en-US" dirty="0"/>
          </a:p>
          <a:p>
            <a:r>
              <a:rPr lang="en-US" dirty="0"/>
              <a:t> {    </a:t>
            </a:r>
          </a:p>
          <a:p>
            <a:r>
              <a:rPr lang="en-US" dirty="0"/>
              <a:t>@Test    fun </a:t>
            </a:r>
            <a:r>
              <a:rPr lang="en-US" dirty="0" err="1"/>
              <a:t>useAppContext</a:t>
            </a:r>
            <a:r>
              <a:rPr lang="en-US" dirty="0"/>
              <a:t>() {        </a:t>
            </a:r>
          </a:p>
          <a:p>
            <a:r>
              <a:rPr lang="en-US" dirty="0"/>
              <a:t>// Context of the app under test.        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appContext</a:t>
            </a:r>
            <a:r>
              <a:rPr lang="en-US" dirty="0"/>
              <a:t> = </a:t>
            </a:r>
            <a:r>
              <a:rPr lang="en-US" dirty="0" err="1"/>
              <a:t>InstrumentationRegistry.getInstrumentation</a:t>
            </a:r>
            <a:r>
              <a:rPr lang="en-US" dirty="0"/>
              <a:t>().</a:t>
            </a:r>
          </a:p>
          <a:p>
            <a:r>
              <a:rPr lang="en-US" dirty="0" err="1"/>
              <a:t>targetContext</a:t>
            </a:r>
            <a:r>
              <a:rPr lang="en-US" dirty="0"/>
              <a:t>       </a:t>
            </a:r>
          </a:p>
          <a:p>
            <a:r>
              <a:rPr lang="en-US" dirty="0"/>
              <a:t> </a:t>
            </a:r>
            <a:r>
              <a:rPr lang="en-US" dirty="0" err="1"/>
              <a:t>assertEquals</a:t>
            </a:r>
            <a:r>
              <a:rPr lang="en-US" dirty="0"/>
              <a:t>("</a:t>
            </a:r>
            <a:r>
              <a:rPr lang="en-US" dirty="0" err="1"/>
              <a:t>com.example.projectone</a:t>
            </a:r>
            <a:r>
              <a:rPr lang="en-US" dirty="0"/>
              <a:t>",</a:t>
            </a:r>
          </a:p>
          <a:p>
            <a:r>
              <a:rPr lang="en-US" dirty="0"/>
              <a:t> </a:t>
            </a:r>
            <a:r>
              <a:rPr lang="en-US" dirty="0" err="1"/>
              <a:t>appContext.packageName</a:t>
            </a:r>
            <a:r>
              <a:rPr lang="en-US" dirty="0"/>
              <a:t>)    }}</a:t>
            </a:r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591162-B674-22B1-1F3F-1A7207FBBD97}"/>
              </a:ext>
            </a:extLst>
          </p:cNvPr>
          <p:cNvSpPr txBox="1"/>
          <p:nvPr/>
        </p:nvSpPr>
        <p:spPr>
          <a:xfrm>
            <a:off x="1058091" y="518161"/>
            <a:ext cx="95489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plugins {    id '</a:t>
            </a:r>
            <a:r>
              <a:rPr lang="en-IN" dirty="0" err="1"/>
              <a:t>com.android.application</a:t>
            </a:r>
            <a:r>
              <a:rPr lang="en-IN" dirty="0"/>
              <a:t>’ </a:t>
            </a:r>
          </a:p>
          <a:p>
            <a:r>
              <a:rPr lang="en-IN" dirty="0"/>
              <a:t>   id '</a:t>
            </a:r>
            <a:r>
              <a:rPr lang="en-IN" dirty="0" err="1"/>
              <a:t>org.jetbrains.kotlin.android</a:t>
            </a:r>
            <a:r>
              <a:rPr lang="en-IN" dirty="0"/>
              <a:t>’}</a:t>
            </a:r>
          </a:p>
          <a:p>
            <a:r>
              <a:rPr lang="en-IN" dirty="0"/>
              <a:t>android {    namespace '</a:t>
            </a:r>
            <a:r>
              <a:rPr lang="en-IN" dirty="0" err="1"/>
              <a:t>com.example.projectone</a:t>
            </a:r>
            <a:r>
              <a:rPr lang="en-IN" dirty="0"/>
              <a:t>’ </a:t>
            </a:r>
          </a:p>
          <a:p>
            <a:r>
              <a:rPr lang="en-IN" dirty="0"/>
              <a:t>   </a:t>
            </a:r>
            <a:r>
              <a:rPr lang="en-IN" dirty="0" err="1"/>
              <a:t>compileSdk</a:t>
            </a:r>
            <a:r>
              <a:rPr lang="en-IN" dirty="0"/>
              <a:t> 33    </a:t>
            </a:r>
            <a:r>
              <a:rPr lang="en-IN" dirty="0" err="1"/>
              <a:t>defaultConfig</a:t>
            </a:r>
            <a:endParaRPr lang="en-IN" dirty="0"/>
          </a:p>
          <a:p>
            <a:r>
              <a:rPr lang="en-IN" dirty="0"/>
              <a:t> {    </a:t>
            </a:r>
          </a:p>
          <a:p>
            <a:r>
              <a:rPr lang="en-IN" dirty="0"/>
              <a:t>    </a:t>
            </a:r>
            <a:r>
              <a:rPr lang="en-IN" dirty="0" err="1"/>
              <a:t>applicationId</a:t>
            </a:r>
            <a:r>
              <a:rPr lang="en-IN" dirty="0"/>
              <a:t> "</a:t>
            </a:r>
            <a:r>
              <a:rPr lang="en-IN" dirty="0" err="1"/>
              <a:t>com.example.projectone</a:t>
            </a:r>
            <a:r>
              <a:rPr lang="en-IN" dirty="0"/>
              <a:t>"   </a:t>
            </a:r>
          </a:p>
          <a:p>
            <a:r>
              <a:rPr lang="en-IN" dirty="0"/>
              <a:t>     </a:t>
            </a:r>
            <a:r>
              <a:rPr lang="en-IN" dirty="0" err="1"/>
              <a:t>minSdk</a:t>
            </a:r>
            <a:r>
              <a:rPr lang="en-IN" dirty="0"/>
              <a:t> 24      </a:t>
            </a:r>
          </a:p>
          <a:p>
            <a:r>
              <a:rPr lang="en-IN" dirty="0"/>
              <a:t>  </a:t>
            </a:r>
            <a:r>
              <a:rPr lang="en-IN" dirty="0" err="1"/>
              <a:t>targetSdk</a:t>
            </a:r>
            <a:r>
              <a:rPr lang="en-IN" dirty="0"/>
              <a:t> 33       </a:t>
            </a:r>
          </a:p>
          <a:p>
            <a:r>
              <a:rPr lang="en-IN" dirty="0"/>
              <a:t> </a:t>
            </a:r>
            <a:r>
              <a:rPr lang="en-IN" dirty="0" err="1"/>
              <a:t>versionCode</a:t>
            </a:r>
            <a:r>
              <a:rPr lang="en-IN" dirty="0"/>
              <a:t> 1    </a:t>
            </a:r>
          </a:p>
          <a:p>
            <a:r>
              <a:rPr lang="en-IN" dirty="0"/>
              <a:t>    </a:t>
            </a:r>
            <a:r>
              <a:rPr lang="en-IN" dirty="0" err="1"/>
              <a:t>versionName</a:t>
            </a:r>
            <a:r>
              <a:rPr lang="en-IN" dirty="0"/>
              <a:t> "1.0"      </a:t>
            </a:r>
          </a:p>
          <a:p>
            <a:r>
              <a:rPr lang="en-IN" dirty="0"/>
              <a:t>  </a:t>
            </a:r>
            <a:r>
              <a:rPr lang="en-IN" dirty="0" err="1"/>
              <a:t>testInstrumentationRunner</a:t>
            </a:r>
            <a:r>
              <a:rPr lang="en-IN" dirty="0"/>
              <a:t> </a:t>
            </a:r>
          </a:p>
          <a:p>
            <a:r>
              <a:rPr lang="en-IN" dirty="0"/>
              <a:t>"</a:t>
            </a:r>
            <a:r>
              <a:rPr lang="en-IN" dirty="0" err="1"/>
              <a:t>androidx.test.runner.AndroidJUnitRunner</a:t>
            </a:r>
            <a:r>
              <a:rPr lang="en-IN" dirty="0"/>
              <a:t>"      </a:t>
            </a:r>
          </a:p>
          <a:p>
            <a:r>
              <a:rPr lang="en-IN" dirty="0"/>
              <a:t>  </a:t>
            </a:r>
            <a:r>
              <a:rPr lang="en-IN" dirty="0" err="1"/>
              <a:t>vectorDrawables</a:t>
            </a:r>
            <a:r>
              <a:rPr lang="en-IN" dirty="0"/>
              <a:t> {            </a:t>
            </a:r>
          </a:p>
          <a:p>
            <a:r>
              <a:rPr lang="en-IN" dirty="0" err="1"/>
              <a:t>useSupportLibrary</a:t>
            </a:r>
            <a:r>
              <a:rPr lang="en-IN" dirty="0"/>
              <a:t> true     </a:t>
            </a:r>
          </a:p>
          <a:p>
            <a:r>
              <a:rPr lang="en-IN" dirty="0"/>
              <a:t>   }    }    </a:t>
            </a:r>
          </a:p>
          <a:p>
            <a:r>
              <a:rPr lang="en-IN" dirty="0" err="1"/>
              <a:t>buildTypes</a:t>
            </a:r>
            <a:r>
              <a:rPr lang="en-IN" dirty="0"/>
              <a:t> {        release {           </a:t>
            </a:r>
          </a:p>
          <a:p>
            <a:r>
              <a:rPr lang="en-IN" dirty="0"/>
              <a:t> </a:t>
            </a:r>
            <a:r>
              <a:rPr lang="en-IN" dirty="0" err="1"/>
              <a:t>minifyEnabled</a:t>
            </a:r>
            <a:r>
              <a:rPr lang="en-IN" dirty="0"/>
              <a:t> false           </a:t>
            </a:r>
          </a:p>
          <a:p>
            <a:r>
              <a:rPr lang="en-IN" dirty="0"/>
              <a:t> </a:t>
            </a:r>
            <a:r>
              <a:rPr lang="en-IN" dirty="0" err="1"/>
              <a:t>proguardFiles</a:t>
            </a:r>
            <a:r>
              <a:rPr lang="en-IN" dirty="0"/>
              <a:t> </a:t>
            </a:r>
            <a:r>
              <a:rPr lang="en-IN" dirty="0" err="1"/>
              <a:t>getDefaultProguardFile</a:t>
            </a:r>
            <a:r>
              <a:rPr lang="en-IN" dirty="0"/>
              <a:t>('proguard-android-optimize.txt’), </a:t>
            </a:r>
          </a:p>
          <a:p>
            <a:r>
              <a:rPr lang="en-IN" dirty="0"/>
              <a:t>'proguard-rules.pro'</a:t>
            </a:r>
          </a:p>
        </p:txBody>
      </p:sp>
    </p:spTree>
    <p:extLst>
      <p:ext uri="{BB962C8B-B14F-4D97-AF65-F5344CB8AC3E}">
        <p14:creationId xmlns:p14="http://schemas.microsoft.com/office/powerpoint/2010/main" val="77375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1832E2-D70F-63C4-A7CB-FB5AC533FC7F}"/>
              </a:ext>
            </a:extLst>
          </p:cNvPr>
          <p:cNvSpPr txBox="1"/>
          <p:nvPr/>
        </p:nvSpPr>
        <p:spPr>
          <a:xfrm>
            <a:off x="494211" y="182880"/>
            <a:ext cx="114016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compileOptions</a:t>
            </a:r>
            <a:r>
              <a:rPr lang="en-IN" dirty="0"/>
              <a:t> {        </a:t>
            </a:r>
            <a:r>
              <a:rPr lang="en-IN" dirty="0" err="1"/>
              <a:t>sourceCompatibility</a:t>
            </a:r>
            <a:r>
              <a:rPr lang="en-IN" dirty="0"/>
              <a:t> </a:t>
            </a:r>
            <a:r>
              <a:rPr lang="en-IN" dirty="0" err="1"/>
              <a:t>JavaVersion</a:t>
            </a:r>
            <a:r>
              <a:rPr lang="en-IN" dirty="0"/>
              <a:t>.</a:t>
            </a:r>
          </a:p>
          <a:p>
            <a:r>
              <a:rPr lang="en-IN" dirty="0"/>
              <a:t>VERSION_1_8        </a:t>
            </a:r>
            <a:r>
              <a:rPr lang="en-IN" dirty="0" err="1"/>
              <a:t>targetCompatibility</a:t>
            </a:r>
            <a:r>
              <a:rPr lang="en-IN" dirty="0"/>
              <a:t> JavaVersion.VERSION_1_8 </a:t>
            </a:r>
          </a:p>
          <a:p>
            <a:r>
              <a:rPr lang="en-IN" dirty="0"/>
              <a:t>   }    </a:t>
            </a:r>
            <a:r>
              <a:rPr lang="en-IN" dirty="0" err="1"/>
              <a:t>kotlinOptions</a:t>
            </a:r>
            <a:endParaRPr lang="en-IN" dirty="0"/>
          </a:p>
          <a:p>
            <a:r>
              <a:rPr lang="en-IN" dirty="0"/>
              <a:t> {        </a:t>
            </a:r>
            <a:r>
              <a:rPr lang="en-IN" dirty="0" err="1"/>
              <a:t>jvmTarget</a:t>
            </a:r>
            <a:r>
              <a:rPr lang="en-IN" dirty="0"/>
              <a:t> = '1.8'    }    </a:t>
            </a:r>
          </a:p>
          <a:p>
            <a:r>
              <a:rPr lang="en-IN" dirty="0" err="1"/>
              <a:t>buildFeatures</a:t>
            </a:r>
            <a:r>
              <a:rPr lang="en-IN" dirty="0"/>
              <a:t> {        compose true    }    </a:t>
            </a:r>
          </a:p>
          <a:p>
            <a:r>
              <a:rPr lang="en-IN" dirty="0" err="1"/>
              <a:t>composeOptions</a:t>
            </a:r>
            <a:r>
              <a:rPr lang="en-IN" dirty="0"/>
              <a:t> {        </a:t>
            </a:r>
          </a:p>
          <a:p>
            <a:r>
              <a:rPr lang="en-IN" dirty="0" err="1"/>
              <a:t>kotlinCompilerExtensionVersion</a:t>
            </a:r>
            <a:r>
              <a:rPr lang="en-IN" dirty="0"/>
              <a:t> '1.2.0’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</a:t>
            </a:r>
            <a:r>
              <a:rPr lang="en-IN" dirty="0" err="1"/>
              <a:t>packagingOptions</a:t>
            </a:r>
            <a:r>
              <a:rPr lang="en-IN" dirty="0"/>
              <a:t> {        </a:t>
            </a:r>
          </a:p>
          <a:p>
            <a:r>
              <a:rPr lang="en-IN" dirty="0"/>
              <a:t>resources {            </a:t>
            </a:r>
          </a:p>
          <a:p>
            <a:r>
              <a:rPr lang="en-IN" dirty="0"/>
              <a:t>excludes += '/META-INF/{AL2.0,LGPL2.1}'        }    </a:t>
            </a:r>
          </a:p>
          <a:p>
            <a:r>
              <a:rPr lang="en-IN" dirty="0"/>
              <a:t>}}dependencies</a:t>
            </a:r>
          </a:p>
          <a:p>
            <a:r>
              <a:rPr lang="en-IN" dirty="0"/>
              <a:t> {    implementation 'androidx.core:core-ktx:1.7.0’ </a:t>
            </a:r>
          </a:p>
          <a:p>
            <a:r>
              <a:rPr lang="en-IN" dirty="0"/>
              <a:t>   implementation 'androidx.lifecycle:lifecycle-runtime-ktx:2.3.1’   </a:t>
            </a:r>
          </a:p>
          <a:p>
            <a:r>
              <a:rPr lang="en-IN" dirty="0"/>
              <a:t> implementation 'androidx.activity:activity-compose:1.3.1’   </a:t>
            </a:r>
          </a:p>
          <a:p>
            <a:r>
              <a:rPr lang="en-IN" dirty="0"/>
              <a:t>implementation 'androidx.room:room-common:2.5.0’   </a:t>
            </a:r>
          </a:p>
          <a:p>
            <a:r>
              <a:rPr lang="en-IN" dirty="0"/>
              <a:t> implementation 'androidx.room:room-ktx:2.5.0’ </a:t>
            </a:r>
          </a:p>
          <a:p>
            <a:r>
              <a:rPr lang="en-IN" dirty="0"/>
              <a:t>   </a:t>
            </a:r>
            <a:r>
              <a:rPr lang="en-IN" dirty="0" err="1"/>
              <a:t>testImplementation</a:t>
            </a:r>
            <a:r>
              <a:rPr lang="en-IN" dirty="0"/>
              <a:t> 'junit:junit:4.13.2'    </a:t>
            </a:r>
          </a:p>
          <a:p>
            <a:r>
              <a:rPr lang="en-IN" dirty="0"/>
              <a:t>"</a:t>
            </a:r>
            <a:r>
              <a:rPr lang="en-IN" dirty="0" err="1"/>
              <a:t>androidx.compose.ui:ui-tooling</a:t>
            </a:r>
            <a:r>
              <a:rPr lang="en-IN" dirty="0"/>
              <a:t>:$</a:t>
            </a:r>
            <a:r>
              <a:rPr lang="en-IN" dirty="0" err="1"/>
              <a:t>compose_ui_version</a:t>
            </a:r>
            <a:r>
              <a:rPr lang="en-IN" dirty="0"/>
              <a:t>"    </a:t>
            </a:r>
          </a:p>
          <a:p>
            <a:r>
              <a:rPr lang="en-IN" dirty="0" err="1"/>
              <a:t>debugImplementation</a:t>
            </a:r>
            <a:r>
              <a:rPr lang="en-IN" dirty="0"/>
              <a:t> "</a:t>
            </a:r>
            <a:r>
              <a:rPr lang="en-IN" dirty="0" err="1"/>
              <a:t>androidx.compose.ui:ui-test-manifest</a:t>
            </a:r>
            <a:r>
              <a:rPr lang="en-IN" dirty="0"/>
              <a:t>:</a:t>
            </a:r>
          </a:p>
          <a:p>
            <a:r>
              <a:rPr lang="en-IN" dirty="0"/>
              <a:t>$</a:t>
            </a:r>
            <a:r>
              <a:rPr lang="en-IN" dirty="0" err="1"/>
              <a:t>compose_ui_version</a:t>
            </a:r>
            <a:r>
              <a:rPr lang="en-IN" dirty="0"/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2661674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CAFB4DD-1297-8641-55B0-9BDDB9867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803" y="444137"/>
            <a:ext cx="6073787" cy="59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7DA3890-1574-0438-6713-DEF429874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7" y="195943"/>
            <a:ext cx="4532369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A200B04-9BE9-5653-8601-D937CF659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59" y="444137"/>
            <a:ext cx="4706541" cy="58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19CFC3-497C-4E5F-9E30-95F69F18FF1D}"/>
              </a:ext>
            </a:extLst>
          </p:cNvPr>
          <p:cNvSpPr txBox="1"/>
          <p:nvPr/>
        </p:nvSpPr>
        <p:spPr>
          <a:xfrm>
            <a:off x="139700" y="1"/>
            <a:ext cx="90043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&lt;?xml version="1.0" </a:t>
            </a:r>
          </a:p>
          <a:p>
            <a:r>
              <a:rPr lang="en-US" dirty="0"/>
              <a:t>encoding="utf-8"?&gt;</a:t>
            </a:r>
          </a:p>
          <a:p>
            <a:r>
              <a:rPr lang="en-US" dirty="0"/>
              <a:t>&lt;manifest </a:t>
            </a:r>
            <a:r>
              <a:rPr lang="en-US" dirty="0" err="1"/>
              <a:t>xmlns:android</a:t>
            </a:r>
            <a:r>
              <a:rPr lang="en-US" dirty="0"/>
              <a:t>="http:</a:t>
            </a:r>
          </a:p>
          <a:p>
            <a:r>
              <a:rPr lang="en-US" dirty="0"/>
              <a:t>//schemas.android.com/</a:t>
            </a:r>
            <a:r>
              <a:rPr lang="en-US" dirty="0" err="1"/>
              <a:t>apk</a:t>
            </a:r>
            <a:r>
              <a:rPr lang="en-US" dirty="0"/>
              <a:t>/res/android"    </a:t>
            </a:r>
            <a:r>
              <a:rPr lang="en-US" dirty="0" err="1"/>
              <a:t>xmlns:tools</a:t>
            </a:r>
            <a:r>
              <a:rPr lang="en-US" dirty="0"/>
              <a:t>="http:</a:t>
            </a:r>
          </a:p>
          <a:p>
            <a:r>
              <a:rPr lang="en-US" dirty="0"/>
              <a:t>//schemas.android.com/tools"&gt;    &lt;application      </a:t>
            </a:r>
          </a:p>
          <a:p>
            <a:r>
              <a:rPr lang="en-US" dirty="0"/>
              <a:t>  </a:t>
            </a:r>
            <a:r>
              <a:rPr lang="en-US" dirty="0" err="1"/>
              <a:t>android:allowBackup</a:t>
            </a:r>
            <a:r>
              <a:rPr lang="en-US" dirty="0"/>
              <a:t>="true"        </a:t>
            </a:r>
            <a:r>
              <a:rPr lang="en-US" dirty="0" err="1"/>
              <a:t>android:dataExtractionRules</a:t>
            </a:r>
            <a:r>
              <a:rPr lang="en-US" dirty="0"/>
              <a:t>="@xml/</a:t>
            </a:r>
            <a:r>
              <a:rPr lang="en-US" dirty="0" err="1"/>
              <a:t>data_extraction_rules</a:t>
            </a:r>
            <a:r>
              <a:rPr lang="en-US" dirty="0"/>
              <a:t>"        </a:t>
            </a:r>
            <a:r>
              <a:rPr lang="en-US" dirty="0" err="1"/>
              <a:t>android:fullBackupContent</a:t>
            </a:r>
            <a:r>
              <a:rPr lang="en-US" dirty="0"/>
              <a:t>="@xml/</a:t>
            </a:r>
            <a:r>
              <a:rPr lang="en-US" dirty="0" err="1"/>
              <a:t>backup_rules</a:t>
            </a:r>
            <a:r>
              <a:rPr lang="en-US" dirty="0"/>
              <a:t>"        </a:t>
            </a:r>
            <a:r>
              <a:rPr lang="en-US" dirty="0" err="1"/>
              <a:t>android:icon</a:t>
            </a:r>
            <a:r>
              <a:rPr lang="en-US" dirty="0"/>
              <a:t>="@mipmap/</a:t>
            </a:r>
            <a:r>
              <a:rPr lang="en-US" dirty="0" err="1"/>
              <a:t>ic_launcher</a:t>
            </a:r>
            <a:r>
              <a:rPr lang="en-US" dirty="0"/>
              <a:t>"      </a:t>
            </a:r>
          </a:p>
          <a:p>
            <a:r>
              <a:rPr lang="en-US" dirty="0"/>
              <a:t>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    </a:t>
            </a:r>
          </a:p>
          <a:p>
            <a:r>
              <a:rPr lang="en-US" dirty="0"/>
              <a:t>    </a:t>
            </a:r>
            <a:r>
              <a:rPr lang="en-US" dirty="0" err="1"/>
              <a:t>android:supportsRtl</a:t>
            </a:r>
            <a:r>
              <a:rPr lang="en-US" dirty="0"/>
              <a:t>="true"     </a:t>
            </a:r>
          </a:p>
          <a:p>
            <a:r>
              <a:rPr lang="en-US" dirty="0"/>
              <a:t>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     </a:t>
            </a:r>
          </a:p>
          <a:p>
            <a:r>
              <a:rPr lang="en-US" dirty="0"/>
              <a:t>   </a:t>
            </a:r>
            <a:r>
              <a:rPr lang="en-US" dirty="0" err="1"/>
              <a:t>tools:targetApi</a:t>
            </a:r>
            <a:r>
              <a:rPr lang="en-US" dirty="0"/>
              <a:t>="31"&gt;   </a:t>
            </a:r>
          </a:p>
          <a:p>
            <a:r>
              <a:rPr lang="en-US" dirty="0"/>
              <a:t>     &lt;activity            </a:t>
            </a:r>
          </a:p>
          <a:p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TrackActivity</a:t>
            </a:r>
            <a:r>
              <a:rPr lang="en-US" dirty="0"/>
              <a:t>"        </a:t>
            </a:r>
          </a:p>
          <a:p>
            <a:r>
              <a:rPr lang="en-US" dirty="0"/>
              <a:t>    </a:t>
            </a:r>
            <a:r>
              <a:rPr lang="en-US" dirty="0" err="1"/>
              <a:t>android:exported</a:t>
            </a:r>
            <a:r>
              <a:rPr lang="en-US" dirty="0"/>
              <a:t>="false"        </a:t>
            </a:r>
          </a:p>
          <a:p>
            <a:r>
              <a:rPr lang="en-US" dirty="0"/>
              <a:t>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title_activity_track</a:t>
            </a:r>
            <a:r>
              <a:rPr lang="en-US" dirty="0"/>
              <a:t>"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 /&gt;        &lt;activity</a:t>
            </a:r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&lt;activity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TrackActivity</a:t>
            </a:r>
            <a:r>
              <a:rPr lang="en-US" dirty="0"/>
              <a:t>“</a:t>
            </a:r>
          </a:p>
          <a:p>
            <a:r>
              <a:rPr lang="en-US" dirty="0"/>
              <a:t>  </a:t>
            </a:r>
            <a:r>
              <a:rPr lang="en-US" dirty="0" err="1"/>
              <a:t>android:exported</a:t>
            </a:r>
            <a:r>
              <a:rPr lang="en-US" dirty="0"/>
              <a:t>="false"            </a:t>
            </a:r>
          </a:p>
          <a:p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title_activity_track</a:t>
            </a:r>
            <a:r>
              <a:rPr lang="en-US" dirty="0"/>
              <a:t>"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 /&gt;       </a:t>
            </a:r>
          </a:p>
          <a:p>
            <a:r>
              <a:rPr lang="en-US" dirty="0"/>
              <a:t> &lt;activity           </a:t>
            </a:r>
          </a:p>
          <a:p>
            <a:r>
              <a:rPr lang="en-US" dirty="0"/>
              <a:t>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MainActivity</a:t>
            </a:r>
            <a:r>
              <a:rPr lang="en-US" dirty="0"/>
              <a:t>"           </a:t>
            </a:r>
          </a:p>
          <a:p>
            <a:r>
              <a:rPr lang="en-US" dirty="0"/>
              <a:t> </a:t>
            </a:r>
            <a:r>
              <a:rPr lang="en-US" dirty="0" err="1"/>
              <a:t>android:exported</a:t>
            </a:r>
            <a:r>
              <a:rPr lang="en-US" dirty="0"/>
              <a:t>="false"            </a:t>
            </a:r>
          </a:p>
          <a:p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 /&gt;     </a:t>
            </a:r>
          </a:p>
          <a:p>
            <a:r>
              <a:rPr lang="en-US" dirty="0"/>
              <a:t>   &lt;activity            </a:t>
            </a:r>
          </a:p>
          <a:p>
            <a:r>
              <a:rPr lang="en-US" dirty="0" err="1"/>
              <a:t>android:name</a:t>
            </a:r>
            <a:r>
              <a:rPr lang="en-US" dirty="0"/>
              <a:t>=".MainActivity2"          </a:t>
            </a:r>
          </a:p>
          <a:p>
            <a:r>
              <a:rPr lang="en-US" dirty="0"/>
              <a:t>  </a:t>
            </a:r>
            <a:r>
              <a:rPr lang="en-US" dirty="0" err="1"/>
              <a:t>android:exported</a:t>
            </a:r>
            <a:r>
              <a:rPr lang="en-US" dirty="0"/>
              <a:t>="false"       </a:t>
            </a:r>
          </a:p>
          <a:p>
            <a:r>
              <a:rPr lang="en-US" dirty="0"/>
              <a:t>     </a:t>
            </a:r>
            <a:r>
              <a:rPr lang="en-US" dirty="0" err="1"/>
              <a:t>android:label</a:t>
            </a:r>
            <a:r>
              <a:rPr lang="en-US" dirty="0"/>
              <a:t>="</a:t>
            </a:r>
            <a:r>
              <a:rPr lang="en-US" dirty="0" err="1"/>
              <a:t>RegisterActivity</a:t>
            </a:r>
            <a:r>
              <a:rPr lang="en-US" dirty="0"/>
              <a:t>"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 /&gt;     </a:t>
            </a:r>
          </a:p>
          <a:p>
            <a:r>
              <a:rPr lang="en-US" dirty="0"/>
              <a:t>   &lt;activity           </a:t>
            </a:r>
          </a:p>
          <a:p>
            <a:r>
              <a:rPr lang="en-US" dirty="0"/>
              <a:t>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LoginActivity</a:t>
            </a:r>
            <a:r>
              <a:rPr lang="en-US" dirty="0"/>
              <a:t>"         </a:t>
            </a:r>
          </a:p>
          <a:p>
            <a:r>
              <a:rPr lang="en-US" dirty="0"/>
              <a:t>   </a:t>
            </a:r>
            <a:r>
              <a:rPr lang="en-US" dirty="0" err="1"/>
              <a:t>android:exported</a:t>
            </a:r>
            <a:r>
              <a:rPr lang="en-US" dirty="0"/>
              <a:t>="true"           </a:t>
            </a:r>
          </a:p>
          <a:p>
            <a:r>
              <a:rPr lang="en-US" dirty="0"/>
              <a:t>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"&gt;         </a:t>
            </a:r>
          </a:p>
          <a:p>
            <a:r>
              <a:rPr lang="en-US" dirty="0"/>
              <a:t>   &lt;intent-filter&gt;             </a:t>
            </a:r>
          </a:p>
          <a:p>
            <a:r>
              <a:rPr lang="en-US" dirty="0"/>
              <a:t>   &lt;action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android.intent.action.MAIN</a:t>
            </a:r>
            <a:r>
              <a:rPr lang="en-US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Text(</a:t>
            </a:r>
          </a:p>
          <a:p>
            <a:r>
              <a:rPr lang="en-US" dirty="0"/>
              <a:t>            </a:t>
            </a:r>
            <a:r>
              <a:rPr lang="en-US" dirty="0" err="1"/>
              <a:t>fontSize</a:t>
            </a:r>
            <a:r>
              <a:rPr lang="en-US" dirty="0"/>
              <a:t> = 36.sp,</a:t>
            </a:r>
          </a:p>
          <a:p>
            <a:r>
              <a:rPr lang="en-US" dirty="0"/>
              <a:t>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FontWeight.ExtraBold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color = </a:t>
            </a:r>
            <a:r>
              <a:rPr lang="en-US" dirty="0" err="1"/>
              <a:t>Color.White</a:t>
            </a:r>
            <a:r>
              <a:rPr lang="en-US" dirty="0"/>
              <a:t>,</a:t>
            </a:r>
          </a:p>
          <a:p>
            <a:r>
              <a:rPr lang="en-US" dirty="0"/>
              <a:t>            text = "Login"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(10.dp))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username,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username = it },</a:t>
            </a:r>
          </a:p>
          <a:p>
            <a:r>
              <a:rPr lang="en-US" dirty="0"/>
              <a:t>            label = { Text("Username")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password,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password = it },</a:t>
            </a:r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9E2A31-04A7-41D0-8A7B-A87EE7FD3A82}"/>
              </a:ext>
            </a:extLst>
          </p:cNvPr>
          <p:cNvSpPr txBox="1"/>
          <p:nvPr/>
        </p:nvSpPr>
        <p:spPr>
          <a:xfrm>
            <a:off x="0" y="1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label = { Text("Password")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if (</a:t>
            </a:r>
            <a:r>
              <a:rPr lang="en-US" dirty="0" err="1"/>
              <a:t>error.isNotEmpty</a:t>
            </a:r>
            <a:r>
              <a:rPr lang="en-US" dirty="0"/>
              <a:t>())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text = error,</a:t>
            </a:r>
          </a:p>
          <a:p>
            <a:r>
              <a:rPr lang="en-US" dirty="0"/>
              <a:t>                color = </a:t>
            </a:r>
            <a:r>
              <a:rPr lang="en-US" dirty="0" err="1"/>
              <a:t>MaterialTheme.colors.error</a:t>
            </a:r>
            <a:r>
              <a:rPr lang="en-US" dirty="0"/>
              <a:t>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(vertical = 16.dp)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Button(</a:t>
            </a:r>
          </a:p>
          <a:p>
            <a:r>
              <a:rPr lang="en-US" dirty="0"/>
              <a:t>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user = </a:t>
            </a:r>
            <a:r>
              <a:rPr lang="en-US" dirty="0" err="1"/>
              <a:t>databaseHelper.getUserByUsername</a:t>
            </a:r>
            <a:r>
              <a:rPr lang="en-US" dirty="0"/>
              <a:t>(username)</a:t>
            </a:r>
          </a:p>
          <a:p>
            <a:r>
              <a:rPr lang="en-US" dirty="0"/>
              <a:t>                    if (user != null &amp;&amp; </a:t>
            </a:r>
            <a:r>
              <a:rPr lang="en-US" dirty="0" err="1"/>
              <a:t>user.password</a:t>
            </a:r>
            <a:r>
              <a:rPr lang="en-US" dirty="0"/>
              <a:t> == password) {</a:t>
            </a:r>
          </a:p>
          <a:p>
            <a:r>
              <a:rPr lang="en-US" dirty="0"/>
              <a:t>                        error = "Successfully log in"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511A1C9-F755-CB71-6DDE-ADEB779993DA}"/>
              </a:ext>
            </a:extLst>
          </p:cNvPr>
          <p:cNvSpPr txBox="1"/>
          <p:nvPr/>
        </p:nvSpPr>
        <p:spPr>
          <a:xfrm>
            <a:off x="1" y="0"/>
            <a:ext cx="103943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Intent(</a:t>
            </a:r>
          </a:p>
          <a:p>
            <a:r>
              <a:rPr lang="en-IN" dirty="0"/>
              <a:t>                                context,</a:t>
            </a:r>
          </a:p>
          <a:p>
            <a:r>
              <a:rPr lang="en-IN" dirty="0"/>
              <a:t>                                </a:t>
            </a:r>
            <a:r>
              <a:rPr lang="en-IN" dirty="0" err="1"/>
              <a:t>MainPage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    )</a:t>
            </a:r>
          </a:p>
          <a:p>
            <a:r>
              <a:rPr lang="en-IN" dirty="0"/>
              <a:t>                        )</a:t>
            </a:r>
          </a:p>
          <a:p>
            <a:r>
              <a:rPr lang="en-IN" dirty="0"/>
              <a:t>                        //</a:t>
            </a:r>
            <a:r>
              <a:rPr lang="en-IN" dirty="0" err="1"/>
              <a:t>onLoginSuccess</a:t>
            </a:r>
            <a:r>
              <a:rPr lang="en-IN" dirty="0"/>
              <a:t>()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        if (user != null &amp;&amp; </a:t>
            </a:r>
            <a:r>
              <a:rPr lang="en-IN" dirty="0" err="1"/>
              <a:t>user.password</a:t>
            </a:r>
            <a:r>
              <a:rPr lang="en-IN" dirty="0"/>
              <a:t> == "admin") {</a:t>
            </a:r>
          </a:p>
          <a:p>
            <a:r>
              <a:rPr lang="en-IN" dirty="0"/>
              <a:t>                            error = "Successfully log in"</a:t>
            </a:r>
          </a:p>
          <a:p>
            <a:r>
              <a:rPr lang="en-IN" dirty="0"/>
              <a:t>            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            Intent(</a:t>
            </a:r>
          </a:p>
          <a:p>
            <a:r>
              <a:rPr lang="en-IN" dirty="0"/>
              <a:t>                                    context,</a:t>
            </a:r>
          </a:p>
          <a:p>
            <a:r>
              <a:rPr lang="en-IN" dirty="0"/>
              <a:t>                                    </a:t>
            </a:r>
            <a:r>
              <a:rPr lang="en-IN" dirty="0" err="1"/>
              <a:t>AdminActivity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        )</a:t>
            </a:r>
          </a:p>
          <a:p>
            <a:r>
              <a:rPr lang="en-IN" dirty="0"/>
              <a:t>                            )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error =  "Invalid username or password"</a:t>
            </a:r>
          </a:p>
          <a:p>
            <a:r>
              <a:rPr lang="en-IN" dirty="0"/>
              <a:t>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AD3793-4DCD-4C93-88A2-3ECA9258C25F}"/>
              </a:ext>
            </a:extLst>
          </p:cNvPr>
          <p:cNvSpPr txBox="1"/>
          <p:nvPr/>
        </p:nvSpPr>
        <p:spPr>
          <a:xfrm>
            <a:off x="212651" y="0"/>
            <a:ext cx="1164344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 else {</a:t>
            </a:r>
          </a:p>
          <a:p>
            <a:r>
              <a:rPr lang="en-US" dirty="0"/>
              <a:t>                    error = "Please fill all fields"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(top = 16.dp)</a:t>
            </a:r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Text(text = "Login")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Row {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Intent(</a:t>
            </a:r>
          </a:p>
          <a:p>
            <a:r>
              <a:rPr lang="en-US" dirty="0"/>
              <a:t>                    context,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MainActivity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)}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 Text(color = </a:t>
            </a:r>
            <a:r>
              <a:rPr lang="en-US" dirty="0" err="1"/>
              <a:t>Color.White,text</a:t>
            </a:r>
            <a:r>
              <a:rPr lang="en-US" dirty="0"/>
              <a:t> = "Sign up") }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})</a:t>
            </a:r>
          </a:p>
          <a:p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Spacer(modifier = </a:t>
            </a:r>
            <a:r>
              <a:rPr lang="en-US" dirty="0" err="1"/>
              <a:t>Modifier.width</a:t>
            </a:r>
            <a:r>
              <a:rPr lang="en-US" dirty="0"/>
              <a:t>(60.dp))</a:t>
            </a:r>
          </a:p>
          <a:p>
            <a:r>
              <a:rPr lang="en-US" dirty="0"/>
              <a:t>                Text(color = </a:t>
            </a:r>
            <a:r>
              <a:rPr lang="en-US" dirty="0" err="1"/>
              <a:t>Color.White,text</a:t>
            </a:r>
            <a:r>
              <a:rPr lang="en-US" dirty="0"/>
              <a:t> = "Forget password?")</a:t>
            </a:r>
          </a:p>
          <a:p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164</TotalTime>
  <Words>2481</Words>
  <Application>Microsoft Office PowerPoint</Application>
  <PresentationFormat>Custom</PresentationFormat>
  <Paragraphs>578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Facet</vt:lpstr>
      <vt:lpstr>    A sleep tracking app for a better night's rest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Save Trees</cp:lastModifiedBy>
  <cp:revision>13</cp:revision>
  <dcterms:created xsi:type="dcterms:W3CDTF">2024-03-18T04:06:37Z</dcterms:created>
  <dcterms:modified xsi:type="dcterms:W3CDTF">2024-11-17T13:00:26Z</dcterms:modified>
</cp:coreProperties>
</file>