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7D9AD8-FCC3-CFBF-2921-C0BA6509D1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13620-1D4B-99BD-5E2D-53EE47D969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12D1C-FAC8-4528-8066-EBDBB57C162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0A650-9835-B11B-7E95-0687ECA7B4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BE733-4C3C-4198-C7F0-F3DA00EFF2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F8830-CED6-4B89-B34B-BA5A909E2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3989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97176-8542-4521-BDCA-EF35F768030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2DB5-E91B-4351-B746-7D90D5BE9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5046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9981-C5B9-72CC-DBAA-D77EA543F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00BDC-95E9-68D0-8FB6-0272AC4A9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AF27E-22FB-6315-FFEE-AC740DF6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A275C-058B-21E5-BCE8-C1FF6A25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5FC3-57DB-2B7F-07BE-0DAC648B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68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F684-0040-7D30-025A-D7FC7B43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D48F5-96F2-7A80-9677-5BE156CDA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8B403-ACC0-0294-B4B9-862B2A02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B3031-6534-4AD7-A491-81D5294B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3CAA9-0EC4-5B42-6DB7-78D2E9FD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3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371B7-1847-984D-350A-76DB4751D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79EC5-8AD4-3912-1974-4B8196396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F565B-28C8-7C8F-9B73-687BDCFD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0DA58-1DDE-610E-59DA-7F4E6627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5B333-B28A-D6AE-DEDB-A603802D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87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9ABF-E72A-3245-E1D4-F20F1E8F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D8A4-C358-E369-82DC-D77FE81F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CB6A-761D-FD7B-5C02-FD18B5F8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A2DFB-3D67-95A9-0A0A-08AF3785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FCD41-F972-C452-709D-D5048200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06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2996-CA4D-0EBE-565F-887B9738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01CC0-9707-E05B-F7A2-45BDE852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61CCF-602D-E9BC-AE41-3B6A29A3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E1BCE-D37C-954D-4633-E53A4C64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7A7B-6C96-FAFB-6475-FD3681C9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59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321A-55D8-F2B0-9152-A4035BE9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2165-7130-32CB-55CC-59BD50FAF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2F9F3-EE14-1D85-5C89-BE2B274D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73577-75BC-11DC-E875-B863DEB0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FFE0D-F62C-BB1A-3685-7E8F3C44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9CEA5-A91A-8AC8-BC07-7BD861F1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25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7864-57F4-3B67-80C5-19DED254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984DC-F219-D389-ACE8-BABACB356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47358-1462-DBDD-30F6-3E33D329D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D488F-5085-C31C-E622-273EBA9CC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CEFF0-6712-1058-CF1D-A4F50F721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0563B-3292-0587-5389-5E93D27D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FF944-36B7-7C94-2EDE-252E4B14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51AEA-CD00-F622-17BD-331CA864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56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DA2E-631A-9244-173E-8360D3BA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445F9-955F-6A14-E008-9092A984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BE399-7173-F082-62E2-D56AF745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42D67-BE16-A113-F469-0DA92D2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53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A6A80-262E-83D4-4332-0E8D348C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1E061-4B25-795A-1A57-277F4742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CDEA-C321-0DBC-1666-5D6AC5BD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9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F98A-BAC9-69FB-28F3-4612FF45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FDE3-2D6E-87EE-26EB-362DAAA8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53F25-F844-77E7-2677-4114EF8BC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0E886-8257-C270-2E23-9C20FB20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0431-4009-68D3-4E97-9E57FACD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6D8DD-D91B-72D3-E9F1-E2EC1E2C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63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E464-BB5D-BFE5-419D-40C583B8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DA4EE-C054-3B34-E48F-9B5F40DFC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917BF-5E79-7AA4-B3E1-EB4D1443B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EAFDB-4D7A-1118-B991-F91798F9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DB729-F8C6-8F00-F16E-15881B24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613B7-F9C8-8B35-8045-B0F7E8B2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27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7F24E-88F0-EBC3-487E-CEC3EE28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E7CE-3C5E-066F-BA36-EF2D2BBE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3380-F802-7592-CD44-00F257A67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489D9-31DF-B1A8-BC71-FBD29759D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40A65-7F29-3348-D644-702654D56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3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09F59F-CDE3-15D2-03AE-2862EB045274}"/>
              </a:ext>
            </a:extLst>
          </p:cNvPr>
          <p:cNvSpPr txBox="1"/>
          <p:nvPr/>
        </p:nvSpPr>
        <p:spPr>
          <a:xfrm>
            <a:off x="4043680" y="2335014"/>
            <a:ext cx="4653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Excel Internal Assessment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66E34-B74A-9CBB-46D1-C4CB705CBAA2}"/>
              </a:ext>
            </a:extLst>
          </p:cNvPr>
          <p:cNvSpPr txBox="1"/>
          <p:nvPr/>
        </p:nvSpPr>
        <p:spPr>
          <a:xfrm>
            <a:off x="8138160" y="5445760"/>
            <a:ext cx="354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Name: Abinaya Anbuchezhian</a:t>
            </a:r>
            <a:br>
              <a:rPr lang="en-IN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Emp ID  : 4347</a:t>
            </a:r>
          </a:p>
        </p:txBody>
      </p:sp>
    </p:spTree>
    <p:extLst>
      <p:ext uri="{BB962C8B-B14F-4D97-AF65-F5344CB8AC3E}">
        <p14:creationId xmlns:p14="http://schemas.microsoft.com/office/powerpoint/2010/main" val="149906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79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Q10</a:t>
            </a:r>
          </a:p>
          <a:p>
            <a:endParaRPr lang="en-IN" sz="4000" dirty="0">
              <a:solidFill>
                <a:schemeClr val="bg2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043CF9-8E1C-4988-C55C-44CB45CE8E40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10" y="1326494"/>
            <a:chExt cx="9886950" cy="177103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B36916-1C03-74DA-C62F-5AA3F8E6346C}"/>
                </a:ext>
              </a:extLst>
            </p:cNvPr>
            <p:cNvGrpSpPr/>
            <p:nvPr/>
          </p:nvGrpSpPr>
          <p:grpSpPr>
            <a:xfrm>
              <a:off x="1565910" y="1326494"/>
              <a:ext cx="9886950" cy="1771036"/>
              <a:chOff x="1565910" y="1326494"/>
              <a:chExt cx="9886950" cy="177103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16EE731-71C9-0C29-DBF4-F606E54456C6}"/>
                  </a:ext>
                </a:extLst>
              </p:cNvPr>
              <p:cNvSpPr/>
              <p:nvPr/>
            </p:nvSpPr>
            <p:spPr>
              <a:xfrm>
                <a:off x="1565910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Its an </a:t>
                </a:r>
                <a:r>
                  <a:rPr lang="en-IN" b="1" dirty="0"/>
                  <a:t>overall increase </a:t>
                </a:r>
                <a:r>
                  <a:rPr lang="en-IN" dirty="0"/>
                  <a:t>in number of employee hiring over years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98A1CA4-F143-1C34-DED1-1E50472F9ABF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D9D5B7-A608-2159-8FC5-6689E236884E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Outcomes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5937C29-B5AF-B675-026E-5EB396E5B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1" y="1505472"/>
            <a:ext cx="6577589" cy="30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B90ED1-5974-5A49-1F1F-17D7D49A8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38" y="1737360"/>
            <a:ext cx="10449741" cy="31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2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22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D1707D-C356-9ADF-D1D0-A6D3DABEAC1E}"/>
              </a:ext>
            </a:extLst>
          </p:cNvPr>
          <p:cNvGrpSpPr/>
          <p:nvPr/>
        </p:nvGrpSpPr>
        <p:grpSpPr>
          <a:xfrm>
            <a:off x="1360170" y="5181600"/>
            <a:ext cx="9886950" cy="1378129"/>
            <a:chOff x="1875155" y="1326494"/>
            <a:chExt cx="9886950" cy="17550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88EA561-36A8-89A6-8AD7-EB8C66858D34}"/>
                </a:ext>
              </a:extLst>
            </p:cNvPr>
            <p:cNvGrpSpPr/>
            <p:nvPr/>
          </p:nvGrpSpPr>
          <p:grpSpPr>
            <a:xfrm>
              <a:off x="1875155" y="1326494"/>
              <a:ext cx="9886950" cy="1755090"/>
              <a:chOff x="1875155" y="1326494"/>
              <a:chExt cx="9886950" cy="175509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80858C1-FA0F-30A8-44F9-74252EF65304}"/>
                  </a:ext>
                </a:extLst>
              </p:cNvPr>
              <p:cNvSpPr/>
              <p:nvPr/>
            </p:nvSpPr>
            <p:spPr>
              <a:xfrm>
                <a:off x="1875155" y="1527104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Create an column to find the years the employee stayed in a company by taking an difference between hire and exit date</a:t>
                </a:r>
              </a:p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4445855-DB82-FEA3-D86F-9272143CE07C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A701FF-A032-BF9F-0445-75A1F1AAC10C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Outcomes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17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528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404BB9-E8BE-0550-1E33-4438837AA6B7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10" y="1326494"/>
            <a:chExt cx="9886950" cy="17710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D6F398-22BD-E7B4-003E-9011CB282228}"/>
                </a:ext>
              </a:extLst>
            </p:cNvPr>
            <p:cNvGrpSpPr/>
            <p:nvPr/>
          </p:nvGrpSpPr>
          <p:grpSpPr>
            <a:xfrm>
              <a:off x="1565910" y="1326494"/>
              <a:ext cx="9886950" cy="1771036"/>
              <a:chOff x="1565910" y="1326494"/>
              <a:chExt cx="9886950" cy="177103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DA1708-FB07-F2F6-B9F7-58AACF182E87}"/>
                  </a:ext>
                </a:extLst>
              </p:cNvPr>
              <p:cNvSpPr/>
              <p:nvPr/>
            </p:nvSpPr>
            <p:spPr>
              <a:xfrm>
                <a:off x="1565910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37584B-AEAA-0A9E-02F3-7728DA461E5C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96235B-716F-9F26-CC5C-03942715B27A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Outcomes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051B816-EB4A-1155-4B8E-C112E3A5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1313656"/>
            <a:ext cx="3791479" cy="32580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Company has more female count than male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Asain’s</a:t>
            </a:r>
            <a:r>
              <a:rPr lang="en-IN" dirty="0"/>
              <a:t> dominating in both gender</a:t>
            </a:r>
          </a:p>
        </p:txBody>
      </p:sp>
    </p:spTree>
    <p:extLst>
      <p:ext uri="{BB962C8B-B14F-4D97-AF65-F5344CB8AC3E}">
        <p14:creationId xmlns:p14="http://schemas.microsoft.com/office/powerpoint/2010/main" val="264090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654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F2B4CA-45BF-C987-5C71-6B5C8CCBEF82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10" y="1326494"/>
            <a:chExt cx="9886950" cy="177103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4EA76E4-365F-E35C-436E-C5A3630BB7EC}"/>
                </a:ext>
              </a:extLst>
            </p:cNvPr>
            <p:cNvGrpSpPr/>
            <p:nvPr/>
          </p:nvGrpSpPr>
          <p:grpSpPr>
            <a:xfrm>
              <a:off x="1565910" y="1326494"/>
              <a:ext cx="9886950" cy="1771036"/>
              <a:chOff x="1565910" y="1326494"/>
              <a:chExt cx="9886950" cy="177103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CCFDB1-D657-28B0-3219-E5A3C07AA60E}"/>
                  </a:ext>
                </a:extLst>
              </p:cNvPr>
              <p:cNvSpPr/>
              <p:nvPr/>
            </p:nvSpPr>
            <p:spPr>
              <a:xfrm>
                <a:off x="1565910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There is no significant difference in average salary based on departments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Finance and account people has higher salary percentage  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D28BC2-A4A9-DBDD-5BE8-D1A8CFBECFCA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6253CC-D69D-32FA-E88B-0DFEA8A80410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Outcomes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9DA2B17-9572-570A-B380-64A75E98E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49" y="1370235"/>
            <a:ext cx="6354062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8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654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9A0C7D-7A0F-571A-BC48-6E18A3F2E39F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10" y="1326494"/>
            <a:chExt cx="9886950" cy="177103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FAA831-D9E5-E6FC-ACFB-E9DD38897C0E}"/>
                </a:ext>
              </a:extLst>
            </p:cNvPr>
            <p:cNvGrpSpPr/>
            <p:nvPr/>
          </p:nvGrpSpPr>
          <p:grpSpPr>
            <a:xfrm>
              <a:off x="1565910" y="1326494"/>
              <a:ext cx="9886950" cy="1771036"/>
              <a:chOff x="1565910" y="1326494"/>
              <a:chExt cx="9886950" cy="177103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DE32894-2428-23D9-FFEE-A1294F3258F9}"/>
                  </a:ext>
                </a:extLst>
              </p:cNvPr>
              <p:cNvSpPr/>
              <p:nvPr/>
            </p:nvSpPr>
            <p:spPr>
              <a:xfrm>
                <a:off x="1565910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Us has the highest number of employees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Where China and Brazil count diff is not significant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7A4B936-2427-273E-98EC-18D75C62B2F7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6861E3-7464-B1CF-165D-6F6D494099BD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Outcomes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FF2C465-3347-8F59-08ED-7DBC036E8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918" y="1289881"/>
            <a:ext cx="5856481" cy="265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654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D36F1B-2441-50F7-4467-78CF83395AEC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10" y="1326494"/>
            <a:chExt cx="9886950" cy="177103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C97EF03-08F5-4E38-2037-4EF5E3B72C51}"/>
                </a:ext>
              </a:extLst>
            </p:cNvPr>
            <p:cNvGrpSpPr/>
            <p:nvPr/>
          </p:nvGrpSpPr>
          <p:grpSpPr>
            <a:xfrm>
              <a:off x="1565910" y="1326494"/>
              <a:ext cx="9886950" cy="1771036"/>
              <a:chOff x="1565910" y="1326494"/>
              <a:chExt cx="9886950" cy="177103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8E8B07A-443B-1440-E6CA-6DAC00ABC21E}"/>
                  </a:ext>
                </a:extLst>
              </p:cNvPr>
              <p:cNvSpPr/>
              <p:nvPr/>
            </p:nvSpPr>
            <p:spPr>
              <a:xfrm>
                <a:off x="1565910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Age range with highest count of employee is 45-54</a:t>
                </a:r>
                <a:br>
                  <a:rPr lang="en-IN" dirty="0"/>
                </a:br>
                <a:r>
                  <a:rPr lang="en-IN" dirty="0"/>
                  <a:t>second comes the 25-34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4F8422-4C92-CA0C-73E2-FF39DB2278CB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48DA68-A640-CD08-70A6-1A14E0D87F6B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Outcomes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DCF6185-93ED-02EB-5D05-0328D2F27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00" y="1570867"/>
            <a:ext cx="5540560" cy="286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1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654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E90FEF-4442-44AA-79BE-AD59812FBF5B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10" y="1326494"/>
            <a:chExt cx="9886950" cy="177103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4CE5DF-7155-105F-7A95-73993EC6112D}"/>
                </a:ext>
              </a:extLst>
            </p:cNvPr>
            <p:cNvGrpSpPr/>
            <p:nvPr/>
          </p:nvGrpSpPr>
          <p:grpSpPr>
            <a:xfrm>
              <a:off x="1565910" y="1326494"/>
              <a:ext cx="9886950" cy="1771036"/>
              <a:chOff x="1565910" y="1326494"/>
              <a:chExt cx="9886950" cy="177103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0D2E83-1228-A928-4078-714582EAAD58}"/>
                  </a:ext>
                </a:extLst>
              </p:cNvPr>
              <p:cNvSpPr/>
              <p:nvPr/>
            </p:nvSpPr>
            <p:spPr>
              <a:xfrm>
                <a:off x="1565910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Average bonus percentage is 9%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3EAD9B7-C2DB-0866-0E48-44E3EBAB6EBB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4A659A-151B-8145-76A1-AD83560AD009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Outcomes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B08F14A-62B9-E8BE-5937-0AFF7BF8C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843" y="873760"/>
            <a:ext cx="2276793" cy="38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1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654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719102-1D2C-97E1-295D-CDF555F264E8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10" y="1326494"/>
            <a:chExt cx="9886950" cy="177103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C7ED487-0814-B218-4C2A-4259F2136256}"/>
                </a:ext>
              </a:extLst>
            </p:cNvPr>
            <p:cNvGrpSpPr/>
            <p:nvPr/>
          </p:nvGrpSpPr>
          <p:grpSpPr>
            <a:xfrm>
              <a:off x="1565910" y="1326494"/>
              <a:ext cx="9886950" cy="1771036"/>
              <a:chOff x="1565910" y="1326494"/>
              <a:chExt cx="9886950" cy="177103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93B8CA-E910-934D-CCDF-B0DB6CC6E3BD}"/>
                  </a:ext>
                </a:extLst>
              </p:cNvPr>
              <p:cNvSpPr/>
              <p:nvPr/>
            </p:nvSpPr>
            <p:spPr>
              <a:xfrm>
                <a:off x="1565910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The highest job title occurred the most is directors 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C415B1-1BA1-6376-AA5F-F52EFD5677E7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C502DA-9326-C435-5860-0750AE138CBF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Outcomes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72CB733-12CB-A09B-AC12-74F2390B9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503" y="1930400"/>
            <a:ext cx="4143953" cy="30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3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654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Q8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25C9E9-C75E-28AB-1EB4-BFEDE13652D3}"/>
              </a:ext>
            </a:extLst>
          </p:cNvPr>
          <p:cNvGrpSpPr/>
          <p:nvPr/>
        </p:nvGrpSpPr>
        <p:grpSpPr>
          <a:xfrm>
            <a:off x="1012487" y="4237456"/>
            <a:ext cx="9886950" cy="1401039"/>
            <a:chOff x="1613832" y="1326494"/>
            <a:chExt cx="9886950" cy="17842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B685169-8D6C-40E5-0FB7-22885E9F384F}"/>
                </a:ext>
              </a:extLst>
            </p:cNvPr>
            <p:cNvGrpSpPr/>
            <p:nvPr/>
          </p:nvGrpSpPr>
          <p:grpSpPr>
            <a:xfrm>
              <a:off x="1613832" y="1326494"/>
              <a:ext cx="9886950" cy="1784267"/>
              <a:chOff x="1613832" y="1326494"/>
              <a:chExt cx="9886950" cy="178426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09BEB4C-5EEA-D84E-0B6B-F77406D04697}"/>
                  </a:ext>
                </a:extLst>
              </p:cNvPr>
              <p:cNvSpPr/>
              <p:nvPr/>
            </p:nvSpPr>
            <p:spPr>
              <a:xfrm>
                <a:off x="1613832" y="1556281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Used exit date column as a filter filtered down the blacks and white space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More people are exiting on director role ,Close to 20%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C54190-2B40-6498-00F5-87B1DB5A43E4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D146-6F67-8038-E0D1-3A3A01B23205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Outcomes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EA04F6B-EAE6-FCF2-A0EB-054D3E92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65" y="1111181"/>
            <a:ext cx="2677754" cy="28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3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654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Q9</a:t>
            </a:r>
          </a:p>
          <a:p>
            <a:endParaRPr lang="en-IN" sz="4000" dirty="0">
              <a:solidFill>
                <a:schemeClr val="bg2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F75BC-AA06-A194-9BCE-8F5ED413174F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10" y="1326494"/>
            <a:chExt cx="9886950" cy="177103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CF6275-6E59-4B26-FA7F-3F14ED6D8FB4}"/>
                </a:ext>
              </a:extLst>
            </p:cNvPr>
            <p:cNvGrpSpPr/>
            <p:nvPr/>
          </p:nvGrpSpPr>
          <p:grpSpPr>
            <a:xfrm>
              <a:off x="1565910" y="1326494"/>
              <a:ext cx="9886950" cy="1771036"/>
              <a:chOff x="1565910" y="1326494"/>
              <a:chExt cx="9886950" cy="177103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2E5D03-7C27-753E-035B-10225AAE3D6D}"/>
                  </a:ext>
                </a:extLst>
              </p:cNvPr>
              <p:cNvSpPr/>
              <p:nvPr/>
            </p:nvSpPr>
            <p:spPr>
              <a:xfrm>
                <a:off x="1565910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Compared to other departments black’s percentage in HR, sales and IT are high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78F3AED-0B5F-9199-D827-424A15283406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15C30B-E42D-F818-C5AE-062F47269A01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Outcomes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2B31-4CC6-D7A7-8174-92B6F63BC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373" y="1289254"/>
            <a:ext cx="3972744" cy="330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5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181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Agency FB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Abinaya Anbuchezhian</dc:creator>
  <cp:lastModifiedBy>Abinaya Anbuchezhian</cp:lastModifiedBy>
  <cp:revision>4</cp:revision>
  <dcterms:created xsi:type="dcterms:W3CDTF">2024-03-28T15:08:28Z</dcterms:created>
  <dcterms:modified xsi:type="dcterms:W3CDTF">2024-03-29T06:05:44Z</dcterms:modified>
</cp:coreProperties>
</file>