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7"/>
  </p:notesMasterIdLst>
  <p:sldIdLst>
    <p:sldId id="256" r:id="rId2"/>
    <p:sldId id="257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79" d="100"/>
          <a:sy n="79" d="100"/>
        </p:scale>
        <p:origin x="9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09B3-DF01-4BCD-81A8-46668A57F7CF}" type="datetimeFigureOut">
              <a:rPr lang="en-US" smtClean="0"/>
              <a:t>28-Feb-17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D0F73-E537-4A84-A3C9-4769178CA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95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D0F73-E537-4A84-A3C9-4769178CAB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5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28-Feb-17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28-Feb-17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28-Feb-17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28-Feb-17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28-Feb-17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28-Feb-17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28-Feb-17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28-Feb-17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28-Feb-17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28-Feb-17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28-Feb-17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28-Feb-17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31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731585"/>
          </a:xfrm>
        </p:spPr>
        <p:txBody>
          <a:bodyPr>
            <a:normAutofit/>
          </a:bodyPr>
          <a:lstStyle/>
          <a:p>
            <a:pPr algn="r"/>
            <a:r>
              <a:rPr lang="en-US" i="1" dirty="0" err="1" smtClean="0"/>
              <a:t>Travel</a:t>
            </a:r>
            <a:r>
              <a:rPr lang="en-US" dirty="0" err="1" smtClean="0"/>
              <a:t>ution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smtClean="0"/>
              <a:t>A revolutionary Travel Solution 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Abinaya</a:t>
            </a:r>
            <a:r>
              <a:rPr lang="en-US" dirty="0" smtClean="0"/>
              <a:t> </a:t>
            </a:r>
            <a:r>
              <a:rPr lang="en-US" dirty="0" err="1" smtClean="0"/>
              <a:t>Mahendiran</a:t>
            </a:r>
            <a:endParaRPr lang="en-US" dirty="0" smtClean="0"/>
          </a:p>
          <a:p>
            <a:r>
              <a:rPr lang="en-US" dirty="0" err="1" smtClean="0"/>
              <a:t>Divya</a:t>
            </a:r>
            <a:r>
              <a:rPr lang="en-US" dirty="0" smtClean="0"/>
              <a:t> </a:t>
            </a:r>
            <a:r>
              <a:rPr lang="en-US" dirty="0" err="1" smtClean="0"/>
              <a:t>Choudhary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Our solution would address two pain points that the travel agencies face,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charset="2"/>
              <a:buChar char="Ø"/>
            </a:pPr>
            <a:r>
              <a:rPr lang="en-US" dirty="0" smtClean="0"/>
              <a:t> High value customer retention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charset="2"/>
              <a:buChar char="Ø"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charset="2"/>
              <a:buChar char="Ø"/>
            </a:pPr>
            <a:r>
              <a:rPr lang="en-US" dirty="0" smtClean="0"/>
              <a:t>Reduce drop-off rates in flights search result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0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887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Proposal 1:</a:t>
            </a:r>
            <a:r>
              <a:rPr lang="en-US" dirty="0"/>
              <a:t>High value customer </a:t>
            </a:r>
            <a:r>
              <a:rPr lang="en-US" dirty="0" smtClean="0"/>
              <a:t>retention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634536"/>
              </p:ext>
            </p:extLst>
          </p:nvPr>
        </p:nvGraphicFramePr>
        <p:xfrm>
          <a:off x="548639" y="902399"/>
          <a:ext cx="11241024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7008"/>
                <a:gridCol w="3747008"/>
                <a:gridCol w="3747008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Pitch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Impact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ROI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 build a predictive model to identify high value customers likely to churn from any travel agency. </a:t>
                      </a:r>
                    </a:p>
                    <a:p>
                      <a:pPr algn="just"/>
                      <a:r>
                        <a:rPr lang="en-US" b="1" dirty="0" smtClean="0"/>
                        <a:t>Solution:</a:t>
                      </a:r>
                      <a:endParaRPr lang="en-US" dirty="0" smtClean="0"/>
                    </a:p>
                    <a:p>
                      <a:pPr marL="285750" lvl="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This is a problem of modelling high value customer churn probability. We will operate on a subset of the data with only details of high value customers (3, 4 and 5 star customers, as defined by business).</a:t>
                      </a:r>
                    </a:p>
                    <a:p>
                      <a:pPr marL="285750" lvl="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We have right censored data (i.e. the customer may have churned after we stopped data collection).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We use Survival Analysis to model the customer churn probability.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Success metric for the model will be improvement in the retention rate of high value ( 5 star, 4 star and 3 star) customers which in turn will improve the ROI.</a:t>
                      </a:r>
                    </a:p>
                    <a:p>
                      <a:pPr algn="just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Once the predictive model identifies customers likely to churn, the</a:t>
                      </a:r>
                      <a:r>
                        <a:rPr lang="en-US" baseline="0" dirty="0" smtClean="0"/>
                        <a:t> agency, will </a:t>
                      </a:r>
                      <a:r>
                        <a:rPr lang="en-US" dirty="0" smtClean="0"/>
                        <a:t>target them on website/email campaigns &amp; SMS with attractive offer.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 These campaigns will reduce churn from this customer segment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60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887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Proposal 2: </a:t>
            </a:r>
            <a:r>
              <a:rPr lang="en-US" dirty="0"/>
              <a:t>Reduction in Drop-off rate Model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831926"/>
              </p:ext>
            </p:extLst>
          </p:nvPr>
        </p:nvGraphicFramePr>
        <p:xfrm>
          <a:off x="548639" y="902399"/>
          <a:ext cx="11241024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7008"/>
                <a:gridCol w="3747008"/>
                <a:gridCol w="3747008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Pitch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Impact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ROI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just">
                        <a:buFont typeface="Wingdings" charset="2"/>
                        <a:buNone/>
                      </a:pPr>
                      <a:r>
                        <a:rPr lang="en-US" dirty="0" smtClean="0"/>
                        <a:t>To reduce drop off rates from the flights Search Result Page (SRP) by building a predictive model to segregate discount seekers from non-discount seekers. Also, the model will help identify the appropriate level of discounting that can be offered to the discount seekers.</a:t>
                      </a:r>
                    </a:p>
                    <a:p>
                      <a:pPr algn="just"/>
                      <a:r>
                        <a:rPr lang="en-US" b="1" dirty="0" smtClean="0"/>
                        <a:t>Solution:</a:t>
                      </a:r>
                      <a:endParaRPr lang="en-US" dirty="0" smtClean="0"/>
                    </a:p>
                    <a:p>
                      <a:pPr algn="just">
                        <a:buFont typeface="Wingdings" charset="2"/>
                        <a:buChar char="Ø"/>
                      </a:pPr>
                      <a:r>
                        <a:rPr lang="en-US" dirty="0" smtClean="0"/>
                        <a:t> A tree based approach like Random Forest can be used to segregate the discount seekers from the non-discount seekers.</a:t>
                      </a:r>
                    </a:p>
                    <a:p>
                      <a:pPr algn="just">
                        <a:buFont typeface="Wingdings" charset="2"/>
                        <a:buChar char="Ø"/>
                      </a:pPr>
                      <a:r>
                        <a:rPr lang="en-US" dirty="0" smtClean="0"/>
                        <a:t> We</a:t>
                      </a:r>
                      <a:r>
                        <a:rPr lang="en-US" baseline="0" dirty="0" smtClean="0"/>
                        <a:t> can identify t</a:t>
                      </a:r>
                      <a:r>
                        <a:rPr lang="en-US" dirty="0" smtClean="0"/>
                        <a:t>he appropriate level of discounting, by using regression, to come up with customized discount levels</a:t>
                      </a:r>
                      <a:r>
                        <a:rPr lang="en-US" baseline="0" dirty="0" smtClean="0"/>
                        <a:t> for each user (like 17% instead of 20%)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Applying the results of this model to the SRP Page should help in reducing the drop-off rates and hence make a direct impact on the flights conversion rate.</a:t>
                      </a:r>
                    </a:p>
                    <a:p>
                      <a:pPr algn="just"/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By creating and deploying our analytics</a:t>
                      </a:r>
                      <a:r>
                        <a:rPr lang="en-US" baseline="0" dirty="0" smtClean="0"/>
                        <a:t> on a real time basis, the travel agency can 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Identify discount seeking customers,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r</a:t>
                      </a:r>
                      <a:r>
                        <a:rPr lang="en-US" dirty="0" smtClean="0"/>
                        <a:t>educe</a:t>
                      </a:r>
                      <a:r>
                        <a:rPr lang="en-US" baseline="0" dirty="0" smtClean="0"/>
                        <a:t> the</a:t>
                      </a:r>
                      <a:r>
                        <a:rPr lang="en-US" dirty="0" smtClean="0"/>
                        <a:t> drop off rates from flights SRP and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speed up the decision making time of the </a:t>
                      </a:r>
                      <a:r>
                        <a:rPr lang="en-US" dirty="0" smtClean="0"/>
                        <a:t>customer.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helps in building customer loyalty.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80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5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1235</TotalTime>
  <Words>395</Words>
  <Application>Microsoft Office PowerPoint</Application>
  <PresentationFormat>Widescreen</PresentationFormat>
  <Paragraphs>37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Retrospect</vt:lpstr>
      <vt:lpstr>Travelution A revolutionary Travel Solution </vt:lpstr>
      <vt:lpstr>Proposal</vt:lpstr>
      <vt:lpstr>Proposal 1:High value customer retention</vt:lpstr>
      <vt:lpstr>Proposal 2: Reduction in Drop-off rate Model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Analytics</dc:title>
  <dc:creator>Microsoft Office User</dc:creator>
  <cp:lastModifiedBy>Divya Choudhary</cp:lastModifiedBy>
  <cp:revision>45</cp:revision>
  <dcterms:created xsi:type="dcterms:W3CDTF">2017-02-26T13:40:40Z</dcterms:created>
  <dcterms:modified xsi:type="dcterms:W3CDTF">2017-02-28T10:51:55Z</dcterms:modified>
</cp:coreProperties>
</file>