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19" autoAdjust="0"/>
  </p:normalViewPr>
  <p:slideViewPr>
    <p:cSldViewPr>
      <p:cViewPr varScale="1">
        <p:scale>
          <a:sx n="79" d="100"/>
          <a:sy n="79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A9732-82EC-4801-A4A8-6C50232C473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69506-83F7-4346-99E3-F0961B508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By building an intelligent skill based talent recommendation system which maps an employee’s expertise to a business requirement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By recommending a profile which matches your skill set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 smtClean="0"/>
              <a:t>By recommending the additional skills an employee must gain, given a job profile, so that he/she can actively work towards their goal.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69506-83F7-4346-99E3-F0961B5088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69506-83F7-4346-99E3-F0961B5088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2811836"/>
            <a:ext cx="830171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0446" y="4828018"/>
            <a:ext cx="8112126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9868" y="5164903"/>
            <a:ext cx="8112650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7" y="5938225"/>
            <a:ext cx="8112650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71" y="3496670"/>
            <a:ext cx="8302625" cy="3986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285162" y="410499"/>
            <a:ext cx="86273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82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117" y="404085"/>
            <a:ext cx="865997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498" y="1600201"/>
            <a:ext cx="8659976" cy="4525433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8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57" y="1666619"/>
            <a:ext cx="8582751" cy="4354712"/>
          </a:xfrm>
          <a:prstGeom prst="rect">
            <a:avLst/>
          </a:prstGeom>
        </p:spPr>
        <p:txBody>
          <a:bodyPr>
            <a:noAutofit/>
          </a:bodyPr>
          <a:lstStyle>
            <a:lvl1pPr marL="280988" indent="-223838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80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7713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122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2675" indent="-16827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404085"/>
            <a:ext cx="865997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404085"/>
            <a:ext cx="865997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57" y="1666619"/>
            <a:ext cx="4169632" cy="43547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2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6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001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5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0994" y="1666619"/>
            <a:ext cx="4169632" cy="43547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2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6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001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5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404085"/>
            <a:ext cx="865997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45457" y="1666619"/>
            <a:ext cx="4169632" cy="4354712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20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40994" y="1666619"/>
            <a:ext cx="4169632" cy="4354712"/>
          </a:xfrm>
          <a:prstGeom prst="rect">
            <a:avLst/>
          </a:prstGeom>
        </p:spPr>
        <p:txBody>
          <a:bodyPr>
            <a:noAutofit/>
          </a:bodyPr>
          <a:lstStyle>
            <a:lvl1pPr marL="223838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20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3365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143102" y="1639737"/>
            <a:ext cx="3623212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747685"/>
            <a:ext cx="3236976" cy="2440001"/>
          </a:xfrm>
          <a:prstGeom prst="rect">
            <a:avLst/>
          </a:prstGeom>
        </p:spPr>
        <p:txBody>
          <a:bodyPr>
            <a:noAutofit/>
          </a:bodyPr>
          <a:lstStyle>
            <a:lvl1pPr marL="85733" indent="-85733" algn="l" defTabSz="685862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85733" indent="-85733" algn="l" defTabSz="685862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33" indent="-85733" algn="l" defTabSz="685862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33" indent="-85733" algn="l" defTabSz="685862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33" indent="-85733" algn="l" defTabSz="685862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299798" y="4736592"/>
            <a:ext cx="3326071" cy="33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1" y="403226"/>
            <a:ext cx="865997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45457" y="1666619"/>
            <a:ext cx="4169632" cy="4354712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5613" indent="-1905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1799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404085"/>
            <a:ext cx="865997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404085"/>
            <a:ext cx="865997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786" y="403341"/>
            <a:ext cx="4005072" cy="838200"/>
          </a:xfrm>
          <a:prstGeom prst="rect">
            <a:avLst/>
          </a:prstGeom>
        </p:spPr>
        <p:txBody>
          <a:bodyPr vert="horz" lIns="61727" tIns="34294" rIns="61727" bIns="34294" rtlCol="0" anchor="t" anchorCtr="0">
            <a:noAutofit/>
          </a:bodyPr>
          <a:lstStyle>
            <a:lvl1pPr algn="l" defTabSz="685862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500" b="0" i="0" kern="1200" spc="-75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51539" y="1600200"/>
            <a:ext cx="4005072" cy="4526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6294" indent="-17146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6294" indent="-17146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22429" y="403341"/>
            <a:ext cx="4005072" cy="84124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kern="1200" spc="-75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00575" y="812802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19515" y="100584"/>
            <a:ext cx="2668457" cy="11521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3258400" y="100584"/>
            <a:ext cx="2599859" cy="11521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6272202" y="100584"/>
            <a:ext cx="2634158" cy="11521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9515" y="1602098"/>
            <a:ext cx="2668457" cy="4448011"/>
          </a:xfrm>
          <a:prstGeom prst="rect">
            <a:avLst/>
          </a:prstGeom>
        </p:spPr>
        <p:txBody>
          <a:bodyPr>
            <a:noAutofit/>
          </a:bodyPr>
          <a:lstStyle>
            <a:lvl1pPr marL="223838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03225" indent="-1905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69913" indent="-166688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612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757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2527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72202" y="1578597"/>
            <a:ext cx="2634158" cy="4448011"/>
          </a:xfrm>
          <a:prstGeom prst="rect">
            <a:avLst/>
          </a:prstGeom>
        </p:spPr>
        <p:txBody>
          <a:bodyPr>
            <a:noAutofit/>
          </a:bodyPr>
          <a:lstStyle>
            <a:lvl1pPr marL="171473" indent="-17147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60000" indent="-2160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3088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612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757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2527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258400" y="1602098"/>
            <a:ext cx="2599859" cy="4448011"/>
          </a:xfrm>
          <a:prstGeom prst="rect">
            <a:avLst/>
          </a:prstGeom>
        </p:spPr>
        <p:txBody>
          <a:bodyPr>
            <a:noAutofit/>
          </a:bodyPr>
          <a:lstStyle>
            <a:lvl1pPr marL="171473" indent="-17147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44488" indent="-176213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143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687388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855663" indent="-16827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2527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076575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67425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6" y="5820186"/>
            <a:ext cx="7461250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1254281"/>
            <a:ext cx="8168270" cy="3838231"/>
          </a:xfrm>
          <a:prstGeom prst="rect">
            <a:avLst/>
          </a:prstGeom>
        </p:spPr>
        <p:txBody>
          <a:bodyPr>
            <a:noAutofit/>
          </a:bodyPr>
          <a:lstStyle>
            <a:lvl1pPr marL="400050" indent="-400050" algn="l">
              <a:lnSpc>
                <a:spcPct val="90000"/>
              </a:lnSpc>
              <a:defRPr sz="6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2811836"/>
            <a:ext cx="830171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0446" y="4828018"/>
            <a:ext cx="8112126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9868" y="5164903"/>
            <a:ext cx="8112650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7" y="5938225"/>
            <a:ext cx="8112650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71" y="3496670"/>
            <a:ext cx="8302625" cy="3986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285162" y="410499"/>
            <a:ext cx="86273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82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1254281"/>
            <a:ext cx="8168270" cy="3838231"/>
          </a:xfrm>
          <a:prstGeom prst="rect">
            <a:avLst/>
          </a:prstGeom>
        </p:spPr>
        <p:txBody>
          <a:bodyPr>
            <a:noAutofit/>
          </a:bodyPr>
          <a:lstStyle>
            <a:lvl1pPr marL="403225" indent="-403225" algn="l">
              <a:lnSpc>
                <a:spcPct val="90000"/>
              </a:lnSpc>
              <a:defRPr sz="6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4013" y="5820186"/>
            <a:ext cx="7461250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6" y="5820186"/>
            <a:ext cx="7461250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1254281"/>
            <a:ext cx="8168270" cy="3838231"/>
          </a:xfrm>
          <a:prstGeom prst="rect">
            <a:avLst/>
          </a:prstGeom>
        </p:spPr>
        <p:txBody>
          <a:bodyPr>
            <a:noAutofit/>
          </a:bodyPr>
          <a:lstStyle>
            <a:lvl1pPr marL="403225" indent="-403225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6" y="5820186"/>
            <a:ext cx="7461250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1254281"/>
            <a:ext cx="8168270" cy="3838231"/>
          </a:xfrm>
          <a:prstGeom prst="rect">
            <a:avLst/>
          </a:prstGeom>
        </p:spPr>
        <p:txBody>
          <a:bodyPr>
            <a:noAutofit/>
          </a:bodyPr>
          <a:lstStyle>
            <a:lvl1pPr marL="403225" indent="-403225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0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54281"/>
            <a:ext cx="830171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7" y="5820186"/>
            <a:ext cx="7461250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54281"/>
            <a:ext cx="830171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7" y="5820186"/>
            <a:ext cx="7461250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54281"/>
            <a:ext cx="830171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7" y="5820186"/>
            <a:ext cx="7461250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45456" y="940734"/>
            <a:ext cx="830171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45456" y="940734"/>
            <a:ext cx="830171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54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45456" y="940734"/>
            <a:ext cx="830171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3765" y="1918742"/>
            <a:ext cx="4117446" cy="3020519"/>
          </a:xfrm>
        </p:spPr>
        <p:txBody>
          <a:bodyPr vert="horz" lIns="61730" tIns="34295" rIns="61730" bIns="34295" rtlCol="0" anchor="ctr" anchorCtr="0">
            <a:noAutofit/>
          </a:bodyPr>
          <a:lstStyle>
            <a:lvl1pPr marL="0" indent="0" algn="l" defTabSz="6858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872691"/>
            <a:ext cx="3895344" cy="51206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00575" y="812802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79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2811836"/>
            <a:ext cx="830171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25" y="4828018"/>
            <a:ext cx="8112126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1847" y="5164903"/>
            <a:ext cx="8112650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7" y="5938225"/>
            <a:ext cx="8112650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71" y="3496670"/>
            <a:ext cx="8302625" cy="3986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285162" y="410499"/>
            <a:ext cx="86273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0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58" y="403226"/>
            <a:ext cx="863132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369888" y="1583267"/>
            <a:ext cx="8450262" cy="405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7" y="5820186"/>
            <a:ext cx="7461250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57" y="403226"/>
            <a:ext cx="861521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369888" y="1583267"/>
            <a:ext cx="8450261" cy="405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7" y="5820186"/>
            <a:ext cx="7461250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lang="en-US" sz="16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62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5729" y="5820186"/>
            <a:ext cx="7461250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57" y="403226"/>
            <a:ext cx="8632053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369888" y="1583267"/>
            <a:ext cx="8450262" cy="405765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7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369888" y="1583267"/>
            <a:ext cx="8450262" cy="405765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59557" y="403226"/>
            <a:ext cx="861594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5729" y="5820186"/>
            <a:ext cx="7461250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7813257" y="6627651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65600" y="6623547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92043" y="6606975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31958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59557" y="403226"/>
            <a:ext cx="865997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559096"/>
            <a:ext cx="4265612" cy="42945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4786109" y="1559096"/>
            <a:ext cx="4016375" cy="4292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559096"/>
            <a:ext cx="4265612" cy="42945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4786109" y="1559096"/>
            <a:ext cx="4016375" cy="4292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58679" y="403226"/>
            <a:ext cx="865997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03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58465" y="404085"/>
            <a:ext cx="865997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559096"/>
            <a:ext cx="4265612" cy="42945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87317" y="1559096"/>
            <a:ext cx="4015167" cy="429501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87317" y="1559096"/>
            <a:ext cx="4015167" cy="429501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559096"/>
            <a:ext cx="4265612" cy="429454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58679" y="403226"/>
            <a:ext cx="8659976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76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78525" y="1559096"/>
            <a:ext cx="4015167" cy="429501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559096"/>
            <a:ext cx="4265612" cy="42945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261938" y="406400"/>
            <a:ext cx="865997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668713" y="311151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/>
          <a:p>
            <a:pPr algn="ctr"/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92" y="311151"/>
            <a:ext cx="3267861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86" tIns="34294" rIns="68586" bIns="34294" rtlCol="0" anchor="ctr" anchorCtr="0">
            <a:normAutofit/>
          </a:bodyPr>
          <a:lstStyle>
            <a:lvl1pPr marL="0" indent="0" algn="ctr" defTabSz="685862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51"/>
            <a:ext cx="32877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/>
          <a:p>
            <a:pPr algn="ctr"/>
            <a:endParaRPr lang="en-US"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51"/>
            <a:ext cx="3302001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86" tIns="34294" rIns="68586" bIns="34294" rtlCol="0" anchor="ctr" anchorCtr="0">
            <a:normAutofit/>
          </a:bodyPr>
          <a:lstStyle>
            <a:lvl1pPr marL="0" indent="0" algn="ctr" defTabSz="685862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79833" y="311151"/>
            <a:ext cx="183873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/>
          <a:p>
            <a:pPr algn="ctr"/>
            <a:endParaRPr lang="en-US"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979833" y="311151"/>
            <a:ext cx="183873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86" tIns="34294" rIns="68586" bIns="34294" rtlCol="0" anchor="ctr" anchorCtr="0">
            <a:normAutofit/>
          </a:bodyPr>
          <a:lstStyle>
            <a:lvl1pPr marL="0" indent="0" algn="ctr" defTabSz="685862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5" y="3028953"/>
            <a:ext cx="2523161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/>
          <a:p>
            <a:pPr algn="ctr"/>
            <a:endParaRPr lang="en-US"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3"/>
            <a:ext cx="2537420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86" tIns="34294" rIns="68586" bIns="34294" rtlCol="0" anchor="ctr" anchorCtr="0">
            <a:normAutofit/>
          </a:bodyPr>
          <a:lstStyle>
            <a:lvl1pPr marL="0" indent="0" algn="ctr" defTabSz="685862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3"/>
            <a:ext cx="4025374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/>
          <a:p>
            <a:pPr algn="ctr"/>
            <a:endParaRPr lang="en-US"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3"/>
            <a:ext cx="402851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86" tIns="34294" rIns="68586" bIns="34294" rtlCol="0" anchor="ctr" anchorCtr="0">
            <a:normAutofit/>
          </a:bodyPr>
          <a:lstStyle>
            <a:lvl1pPr marL="0" indent="0" algn="ctr" defTabSz="685862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979833" y="1683661"/>
            <a:ext cx="183873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/>
          <a:p>
            <a:pPr algn="ctr"/>
            <a:endParaRPr lang="en-US"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6979833" y="1676401"/>
            <a:ext cx="183873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86" tIns="34294" rIns="68586" bIns="34294" rtlCol="0" anchor="ctr" anchorCtr="0">
            <a:normAutofit/>
          </a:bodyPr>
          <a:lstStyle>
            <a:lvl1pPr marL="0" indent="0" algn="ctr" defTabSz="685862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79833" y="5182963"/>
            <a:ext cx="183873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/>
          <a:p>
            <a:pPr algn="ctr"/>
            <a:endParaRPr lang="en-US"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6979833" y="5182963"/>
            <a:ext cx="183873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86" tIns="34294" rIns="68586" bIns="34294" rtlCol="0" anchor="ctr" anchorCtr="0">
            <a:normAutofit/>
          </a:bodyPr>
          <a:lstStyle>
            <a:lvl1pPr marL="0" indent="0" algn="ctr" defTabSz="685862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7813257" y="6627651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8665600" y="6623547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292043" y="6606975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967066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2811836"/>
            <a:ext cx="830171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25" y="4828018"/>
            <a:ext cx="8112126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1847" y="5164903"/>
            <a:ext cx="8112650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7" y="5938225"/>
            <a:ext cx="8112650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71" y="3496670"/>
            <a:ext cx="8302625" cy="3986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285162" y="410499"/>
            <a:ext cx="86273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11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1875" y="4794353"/>
            <a:ext cx="5347552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795528"/>
            <a:ext cx="5329238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9"/>
            <a:ext cx="5074070" cy="838200"/>
          </a:xfr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8665594" y="6601133"/>
            <a:ext cx="215776" cy="1545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601" tIns="30800" rIns="61601" bIns="30800" anchor="b">
            <a:spAutoFit/>
          </a:bodyPr>
          <a:lstStyle/>
          <a:p>
            <a:pPr algn="r" defTabSz="610872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2"/>
                </a:solidFill>
                <a:latin typeface="+mn-lt"/>
              </a:rPr>
              <a:pPr algn="r" defTabSz="610872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ltGray">
          <a:xfrm>
            <a:off x="7813257" y="6627651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8665600" y="6623547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292043" y="6606975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53145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38329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38329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89" tIns="34295" rIns="68589" bIns="34295" rtlCol="0" anchor="ctr" anchorCtr="0">
            <a:normAutofit/>
          </a:bodyPr>
          <a:lstStyle>
            <a:lvl1pPr marL="0" indent="0" algn="ctr" defTabSz="6858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8092" y="3429000"/>
            <a:ext cx="7009298" cy="1421928"/>
          </a:xfrm>
        </p:spPr>
        <p:txBody>
          <a:bodyPr anchor="t">
            <a:noAutofit/>
          </a:bodyPr>
          <a:lstStyle>
            <a:lvl1pPr marL="0" marR="0" indent="0" algn="l" defTabSz="685891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292043" y="6606971"/>
            <a:ext cx="3420515" cy="15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601" tIns="30800" rIns="61601" bIns="30800" anchor="b" anchorCtr="0">
            <a:spAutoFit/>
          </a:bodyPr>
          <a:lstStyle/>
          <a:p>
            <a:pPr algn="l" defTabSz="610872">
              <a:lnSpc>
                <a:spcPct val="100000"/>
              </a:lnSpc>
            </a:pPr>
            <a:r>
              <a:rPr lang="en-US" sz="600" dirty="0" smtClean="0">
                <a:solidFill>
                  <a:schemeClr val="bg2"/>
                </a:solidFill>
                <a:latin typeface="+mj-lt"/>
              </a:rPr>
              <a:t>© 2013</a:t>
            </a:r>
            <a:r>
              <a:rPr lang="en-US" sz="600" baseline="0" dirty="0" smtClean="0">
                <a:solidFill>
                  <a:schemeClr val="bg2"/>
                </a:solidFill>
                <a:latin typeface="+mj-lt"/>
              </a:rPr>
              <a:t>  </a:t>
            </a:r>
            <a:r>
              <a:rPr lang="en-US" sz="600" dirty="0" smtClean="0">
                <a:solidFill>
                  <a:schemeClr val="bg2"/>
                </a:solidFill>
                <a:latin typeface="+mj-lt"/>
              </a:rPr>
              <a:t>Cisco and/or its affiliates. All rights reserved.</a:t>
            </a:r>
            <a:endParaRPr lang="en-US" sz="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8665594" y="6601133"/>
            <a:ext cx="215776" cy="1545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601" tIns="30800" rIns="61601" bIns="30800" anchor="b">
            <a:spAutoFit/>
          </a:bodyPr>
          <a:lstStyle/>
          <a:p>
            <a:pPr algn="r" defTabSz="610872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2"/>
                </a:solidFill>
                <a:latin typeface="+mn-lt"/>
              </a:rPr>
              <a:pPr algn="r" defTabSz="610872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7813257" y="6627651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8665600" y="6623547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292043" y="6606975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92760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4870" y="728974"/>
            <a:ext cx="4349918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265667" y="6606971"/>
            <a:ext cx="3420515" cy="15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601" tIns="30800" rIns="61601" bIns="30800" anchor="b" anchorCtr="0">
            <a:spAutoFit/>
          </a:bodyPr>
          <a:lstStyle/>
          <a:p>
            <a:pPr algn="l" defTabSz="610872">
              <a:lnSpc>
                <a:spcPct val="100000"/>
              </a:lnSpc>
            </a:pPr>
            <a:r>
              <a:rPr lang="en-US" sz="6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6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6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8665594" y="6601133"/>
            <a:ext cx="215776" cy="1545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601" tIns="30800" rIns="61601" bIns="30800" anchor="b">
            <a:spAutoFit/>
          </a:bodyPr>
          <a:lstStyle/>
          <a:p>
            <a:pPr algn="r" defTabSz="610872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2"/>
                </a:solidFill>
                <a:latin typeface="+mn-lt"/>
              </a:rPr>
              <a:pPr algn="r" defTabSz="610872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813257" y="6627651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665600" y="6623547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292043" y="6606975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965782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48" y="0"/>
            <a:ext cx="9144000" cy="68580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72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09" y="320841"/>
            <a:ext cx="8447031" cy="58778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24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9144001" cy="664463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8825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2916766" y="777240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6" tIns="34294" rIns="68586" bIns="34294" rtlCol="0" anchor="ctr">
            <a:normAutofit/>
          </a:bodyPr>
          <a:lstStyle>
            <a:lvl1pPr marL="0" indent="0" algn="ctr" defTabSz="685862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ltGray">
          <a:xfrm>
            <a:off x="7813257" y="6627651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8665600" y="6623547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ltGray">
          <a:xfrm>
            <a:off x="292043" y="6606975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3938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4391620" y="778669"/>
            <a:ext cx="4424562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6" tIns="34294" rIns="68586" bIns="34294" rtlCol="0" anchor="ctr">
            <a:normAutofit/>
          </a:bodyPr>
          <a:lstStyle>
            <a:lvl1pPr marL="0" indent="0" algn="ctr" defTabSz="685862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7813257" y="6627651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8665600" y="6623547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292043" y="6606975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44524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59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39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6489" y="4279394"/>
            <a:ext cx="4684867" cy="384175"/>
          </a:xfrm>
          <a:prstGeom prst="rect">
            <a:avLst/>
          </a:prstGeom>
        </p:spPr>
        <p:txBody>
          <a:bodyPr vert="horz" lIns="68589" tIns="34295" rIns="68589" bIns="34295" rtlCol="0">
            <a:noAutofit/>
          </a:bodyPr>
          <a:lstStyle>
            <a:lvl1pPr marL="0" indent="0" algn="l" defTabSz="6858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6858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00" y="3282697"/>
            <a:ext cx="4712557" cy="1022351"/>
          </a:xfrm>
        </p:spPr>
        <p:txBody>
          <a:bodyPr vert="horz" lIns="61730" tIns="34295" rIns="61730" bIns="34295" rtlCol="0" anchor="b" anchorCtr="0">
            <a:noAutofit/>
          </a:bodyPr>
          <a:lstStyle>
            <a:lvl1pPr marL="0" indent="0" algn="l" defTabSz="6858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7" y="1917700"/>
            <a:ext cx="2676525" cy="2889251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71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05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298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3947935" y="5451739"/>
            <a:ext cx="124092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64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26132" y="3066683"/>
            <a:ext cx="244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black">
          <a:xfrm>
            <a:off x="6286242" y="3801564"/>
            <a:ext cx="116616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black">
          <a:xfrm>
            <a:off x="6965595" y="3786901"/>
            <a:ext cx="337642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black">
          <a:xfrm>
            <a:off x="5798084" y="3786901"/>
            <a:ext cx="337642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black">
          <a:xfrm>
            <a:off x="7425276" y="3786901"/>
            <a:ext cx="463750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black">
          <a:xfrm>
            <a:off x="6553370" y="3786901"/>
            <a:ext cx="302387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black">
          <a:xfrm>
            <a:off x="5566209" y="2966680"/>
            <a:ext cx="109835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black">
          <a:xfrm>
            <a:off x="5874017" y="2763668"/>
            <a:ext cx="109835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black">
          <a:xfrm>
            <a:off x="6176408" y="2484524"/>
            <a:ext cx="109835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black">
          <a:xfrm>
            <a:off x="6484217" y="2763668"/>
            <a:ext cx="109835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black">
          <a:xfrm>
            <a:off x="6785247" y="2966681"/>
            <a:ext cx="116616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black">
          <a:xfrm>
            <a:off x="7093060" y="2763668"/>
            <a:ext cx="111191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black">
          <a:xfrm>
            <a:off x="7400872" y="2484524"/>
            <a:ext cx="111191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black">
          <a:xfrm>
            <a:off x="7703256" y="2763668"/>
            <a:ext cx="111191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black">
          <a:xfrm>
            <a:off x="8011068" y="2966681"/>
            <a:ext cx="111191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4768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3947935" y="5451739"/>
            <a:ext cx="124092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697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54281"/>
            <a:ext cx="8694007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2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3947935" y="5451739"/>
            <a:ext cx="124092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20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26132" y="3066683"/>
            <a:ext cx="244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">
          <a:xfrm>
            <a:off x="6286242" y="3801564"/>
            <a:ext cx="116616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6965595" y="3786901"/>
            <a:ext cx="337642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5798084" y="3786901"/>
            <a:ext cx="337642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black">
          <a:xfrm>
            <a:off x="7425276" y="3786901"/>
            <a:ext cx="463750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6553370" y="3786901"/>
            <a:ext cx="302387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5566209" y="2966680"/>
            <a:ext cx="109835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5874017" y="2763668"/>
            <a:ext cx="109835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6176408" y="2484524"/>
            <a:ext cx="109835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6484217" y="2763668"/>
            <a:ext cx="109835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6785247" y="2966681"/>
            <a:ext cx="116616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7093060" y="2763668"/>
            <a:ext cx="111191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7400872" y="2484524"/>
            <a:ext cx="111191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7703256" y="2763668"/>
            <a:ext cx="111191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8011068" y="2966681"/>
            <a:ext cx="111191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6539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503990-5A4D-4E60-9C52-507444A5AB8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0D1992-1D9A-4ED9-AA69-193041B3B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1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6" tIns="34294" rIns="68586" bIns="34294" anchor="ctr"/>
          <a:lstStyle/>
          <a:p>
            <a:endParaRPr lang="en-US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6" tIns="34294" rIns="68586" bIns="34294" anchor="ctr"/>
          <a:lstStyle/>
          <a:p>
            <a:endParaRPr lang="en-US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5456" y="762099"/>
            <a:ext cx="830171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5456" y="750145"/>
            <a:ext cx="830171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0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5456" y="750145"/>
            <a:ext cx="830171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3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117" y="404085"/>
            <a:ext cx="865997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498" y="1600201"/>
            <a:ext cx="8659976" cy="4525433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260619" y="454877"/>
            <a:ext cx="8659368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7813257" y="6379474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8665600" y="6375370"/>
            <a:ext cx="215770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292043" y="6381207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43700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4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5891" rtl="0" eaLnBrk="1" latinLnBrk="0" hangingPunct="1">
        <a:lnSpc>
          <a:spcPct val="80000"/>
        </a:lnSpc>
        <a:spcBef>
          <a:spcPct val="0"/>
        </a:spcBef>
        <a:buNone/>
        <a:defRPr lang="en-US" sz="25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171473" indent="-171473" algn="l" defTabSz="685891" rtl="0" eaLnBrk="1" latinLnBrk="0" hangingPunct="1">
        <a:lnSpc>
          <a:spcPct val="95000"/>
        </a:lnSpc>
        <a:spcBef>
          <a:spcPts val="108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360000" indent="-216000" algn="l" defTabSz="685891" rtl="0" eaLnBrk="1" latinLnBrk="0" hangingPunct="1">
        <a:lnSpc>
          <a:spcPct val="95000"/>
        </a:lnSpc>
        <a:spcBef>
          <a:spcPts val="600"/>
        </a:spcBef>
        <a:buClr>
          <a:schemeClr val="tx2"/>
        </a:buClr>
        <a:buFont typeface="Arial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432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504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576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864000" indent="-171473" algn="l" defTabSz="685891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6000" indent="-171450" algn="l" defTabSz="685891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620" indent="0" algn="l" defTabSz="685891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Cisco Smart Career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Team </a:t>
            </a:r>
            <a:r>
              <a:rPr lang="en-US" dirty="0" err="1" smtClean="0"/>
              <a:t>WaitListers</a:t>
            </a:r>
            <a:r>
              <a:rPr lang="en-US" dirty="0" smtClean="0"/>
              <a:t>:</a:t>
            </a:r>
          </a:p>
          <a:p>
            <a:pPr algn="r"/>
            <a:r>
              <a:rPr lang="en-US" dirty="0" err="1" smtClean="0"/>
              <a:t>Abinaya</a:t>
            </a:r>
            <a:r>
              <a:rPr lang="en-US" dirty="0" smtClean="0"/>
              <a:t> </a:t>
            </a:r>
            <a:r>
              <a:rPr lang="en-US" dirty="0" err="1" smtClean="0"/>
              <a:t>Mahendran</a:t>
            </a:r>
            <a:endParaRPr lang="en-US" dirty="0" smtClean="0"/>
          </a:p>
          <a:p>
            <a:pPr algn="r"/>
            <a:r>
              <a:rPr lang="en-US" dirty="0" smtClean="0"/>
              <a:t>Alka Luqman</a:t>
            </a:r>
          </a:p>
          <a:p>
            <a:pPr algn="r"/>
            <a:r>
              <a:rPr lang="en-US" dirty="0" smtClean="0"/>
              <a:t>Bhavanam Ravindra Reddy</a:t>
            </a:r>
          </a:p>
          <a:p>
            <a:pPr algn="r"/>
            <a:r>
              <a:rPr lang="en-US" dirty="0" smtClean="0"/>
              <a:t>Sahitya Sindhu</a:t>
            </a:r>
          </a:p>
          <a:p>
            <a:pPr algn="r"/>
            <a:r>
              <a:rPr lang="en-US" dirty="0" smtClean="0"/>
              <a:t>Sreeraag Gorty</a:t>
            </a:r>
          </a:p>
          <a:p>
            <a:pPr algn="r"/>
            <a:r>
              <a:rPr lang="en-US" dirty="0" smtClean="0"/>
              <a:t>Vijay Kumar G C</a:t>
            </a:r>
          </a:p>
        </p:txBody>
      </p:sp>
    </p:spTree>
    <p:extLst>
      <p:ext uri="{BB962C8B-B14F-4D97-AF65-F5344CB8AC3E}">
        <p14:creationId xmlns:p14="http://schemas.microsoft.com/office/powerpoint/2010/main" val="6957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team with a particular requirement can filter the apt people for the job</a:t>
            </a:r>
          </a:p>
          <a:p>
            <a:pPr marL="57150" indent="0">
              <a:buNone/>
            </a:pPr>
            <a:endParaRPr lang="en-US" dirty="0" smtClean="0"/>
          </a:p>
          <a:p>
            <a:r>
              <a:rPr lang="en-US" dirty="0" smtClean="0"/>
              <a:t>Facilitate cross disciplinary movement, thereby improving employee satisfaction and reducing training costs</a:t>
            </a:r>
          </a:p>
          <a:p>
            <a:pPr marL="2921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Skillset Recommender</a:t>
            </a:r>
          </a:p>
          <a:p>
            <a:endParaRPr lang="en-US" dirty="0"/>
          </a:p>
          <a:p>
            <a:r>
              <a:rPr lang="en-US" dirty="0" smtClean="0"/>
              <a:t>People recommender system based on skills*</a:t>
            </a:r>
          </a:p>
          <a:p>
            <a:endParaRPr lang="en-US" dirty="0" smtClean="0"/>
          </a:p>
          <a:p>
            <a:pPr marL="57150" indent="0">
              <a:buNone/>
            </a:pPr>
            <a:r>
              <a:rPr lang="en-US" dirty="0"/>
              <a:t>	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dirty="0" smtClean="0"/>
              <a:t>Scrape CEC data, recording expertise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In training set allocate job profiles as class labels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Model a multi class classification problem using SVM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Apply prediction from the SVM model to recommend a job profile for a given skill set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Use information gain to rank skills for a particular job </a:t>
            </a:r>
            <a:r>
              <a:rPr lang="en-US" dirty="0" smtClean="0"/>
              <a:t>profile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List top 5 skill sets for a given job profile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9" name="Picture 5" descr="C:\Users\aluqman\Desktop\screenshots\Recommender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6183312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1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luqman\Desktop\screenshots\Recommender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5010150" cy="529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5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aluqman\Desktop\screenshots\Classif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5750"/>
            <a:ext cx="6781800" cy="567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luqman\Desktop\screenshots\Confusion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28800"/>
            <a:ext cx="3592513" cy="359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59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luqman\Desktop\screenshots\SimilarSkil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40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57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x9_Cool_Template_Version_0.15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16x9_Cool_Template_Version_0.15</Template>
  <TotalTime>129</TotalTime>
  <Words>169</Words>
  <Application>Microsoft Office PowerPoint</Application>
  <PresentationFormat>On-screen Show (4:3)</PresentationFormat>
  <Paragraphs>31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16x9_Cool_Template_Version_0.15</vt:lpstr>
      <vt:lpstr>Cisco Smart Career</vt:lpstr>
      <vt:lpstr>What and Why?</vt:lpstr>
      <vt:lpstr>How?</vt:lpstr>
      <vt:lpstr>Demo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Smart Career</dc:title>
  <dc:creator>Alka Luqman</dc:creator>
  <cp:lastModifiedBy>Alka Luqman</cp:lastModifiedBy>
  <cp:revision>36</cp:revision>
  <dcterms:created xsi:type="dcterms:W3CDTF">2014-11-26T03:51:53Z</dcterms:created>
  <dcterms:modified xsi:type="dcterms:W3CDTF">2014-11-26T06:00:54Z</dcterms:modified>
</cp:coreProperties>
</file>