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5143500" cx="9144000"/>
  <p:notesSz cx="6858000" cy="9144000"/>
  <p:embeddedFontLst>
    <p:embeddedFont>
      <p:font typeface="Lato" panose="020F0502020204030203" pitchFamily="34" charset="0"/>
      <p:regular r:id="rId15"/>
      <p:bold r:id="rId16"/>
      <p:italic r:id="rId17"/>
      <p:boldItalic r:id="rId18"/>
    </p:embeddedFont>
  </p:embeddedFontLst>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1" name="Shape 2"/>
        <p:cNvGrpSpPr/>
        <p:nvPr/>
      </p:nvGrpSpPr>
      <p:grpSpPr>
        <a:xfrm>
          <a:off x="0" y="0"/>
          <a:ext cx="0" cy="0"/>
          <a:chOff x="0" y="0"/>
          <a:chExt cx="0" cy="0"/>
        </a:xfrm>
      </p:grpSpPr>
      <p:sp>
        <p:nvSpPr>
          <p:cNvPr id="104873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3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130"/>
        <p:cNvGrpSpPr/>
        <p:nvPr/>
      </p:nvGrpSpPr>
      <p:grpSpPr>
        <a:xfrm>
          <a:off x="0" y="0"/>
          <a:ext cx="0" cy="0"/>
          <a:chOff x="0" y="0"/>
          <a:chExt cx="0" cy="0"/>
        </a:xfrm>
      </p:grpSpPr>
      <p:sp>
        <p:nvSpPr>
          <p:cNvPr id="1048588" name="Google Shape;131;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89" name="Google Shape;132;p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85"/>
        <p:cNvGrpSpPr/>
        <p:nvPr/>
      </p:nvGrpSpPr>
      <p:grpSpPr>
        <a:xfrm>
          <a:off x="0" y="0"/>
          <a:ext cx="0" cy="0"/>
          <a:chOff x="0" y="0"/>
          <a:chExt cx="0" cy="0"/>
        </a:xfrm>
      </p:grpSpPr>
      <p:sp>
        <p:nvSpPr>
          <p:cNvPr id="1048630" name="Google Shape;186;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1" name="Google Shape;187;p1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91"/>
        <p:cNvGrpSpPr/>
        <p:nvPr/>
      </p:nvGrpSpPr>
      <p:grpSpPr>
        <a:xfrm>
          <a:off x="0" y="0"/>
          <a:ext cx="0" cy="0"/>
          <a:chOff x="0" y="0"/>
          <a:chExt cx="0" cy="0"/>
        </a:xfrm>
      </p:grpSpPr>
      <p:sp>
        <p:nvSpPr>
          <p:cNvPr id="1048634" name="Google Shape;192;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35" name="Google Shape;193;p11: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197"/>
        <p:cNvGrpSpPr/>
        <p:nvPr/>
      </p:nvGrpSpPr>
      <p:grpSpPr>
        <a:xfrm>
          <a:off x="0" y="0"/>
          <a:ext cx="0" cy="0"/>
          <a:chOff x="0" y="0"/>
          <a:chExt cx="0" cy="0"/>
        </a:xfrm>
      </p:grpSpPr>
      <p:sp>
        <p:nvSpPr>
          <p:cNvPr id="1048640" name="Google Shape;198;p1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1" name="Google Shape;199;p1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36"/>
        <p:cNvGrpSpPr/>
        <p:nvPr/>
      </p:nvGrpSpPr>
      <p:grpSpPr>
        <a:xfrm>
          <a:off x="0" y="0"/>
          <a:ext cx="0" cy="0"/>
          <a:chOff x="0" y="0"/>
          <a:chExt cx="0" cy="0"/>
        </a:xfrm>
      </p:grpSpPr>
      <p:sp>
        <p:nvSpPr>
          <p:cNvPr id="1048595" name="Google Shape;137;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6" name="Google Shape;138;p2: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42"/>
        <p:cNvGrpSpPr/>
        <p:nvPr/>
      </p:nvGrpSpPr>
      <p:grpSpPr>
        <a:xfrm>
          <a:off x="0" y="0"/>
          <a:ext cx="0" cy="0"/>
          <a:chOff x="0" y="0"/>
          <a:chExt cx="0" cy="0"/>
        </a:xfrm>
      </p:grpSpPr>
      <p:sp>
        <p:nvSpPr>
          <p:cNvPr id="1048599" name="Google Shape;143;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0" name="Google Shape;144;p3: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48"/>
        <p:cNvGrpSpPr/>
        <p:nvPr/>
      </p:nvGrpSpPr>
      <p:grpSpPr>
        <a:xfrm>
          <a:off x="0" y="0"/>
          <a:ext cx="0" cy="0"/>
          <a:chOff x="0" y="0"/>
          <a:chExt cx="0" cy="0"/>
        </a:xfrm>
      </p:grpSpPr>
      <p:sp>
        <p:nvSpPr>
          <p:cNvPr id="1048603" name="Google Shape;149;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4" name="Google Shape;150;p4: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54"/>
        <p:cNvGrpSpPr/>
        <p:nvPr/>
      </p:nvGrpSpPr>
      <p:grpSpPr>
        <a:xfrm>
          <a:off x="0" y="0"/>
          <a:ext cx="0" cy="0"/>
          <a:chOff x="0" y="0"/>
          <a:chExt cx="0" cy="0"/>
        </a:xfrm>
      </p:grpSpPr>
      <p:sp>
        <p:nvSpPr>
          <p:cNvPr id="1048607" name="Google Shape;155;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08" name="Google Shape;156;p5: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60"/>
        <p:cNvGrpSpPr/>
        <p:nvPr/>
      </p:nvGrpSpPr>
      <p:grpSpPr>
        <a:xfrm>
          <a:off x="0" y="0"/>
          <a:ext cx="0" cy="0"/>
          <a:chOff x="0" y="0"/>
          <a:chExt cx="0" cy="0"/>
        </a:xfrm>
      </p:grpSpPr>
      <p:sp>
        <p:nvSpPr>
          <p:cNvPr id="1048611" name="Google Shape;161;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2" name="Google Shape;162;p6: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66"/>
        <p:cNvGrpSpPr/>
        <p:nvPr/>
      </p:nvGrpSpPr>
      <p:grpSpPr>
        <a:xfrm>
          <a:off x="0" y="0"/>
          <a:ext cx="0" cy="0"/>
          <a:chOff x="0" y="0"/>
          <a:chExt cx="0" cy="0"/>
        </a:xfrm>
      </p:grpSpPr>
      <p:sp>
        <p:nvSpPr>
          <p:cNvPr id="1048615" name="Google Shape;167;p7: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6" name="Google Shape;168;p7: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72"/>
        <p:cNvGrpSpPr/>
        <p:nvPr/>
      </p:nvGrpSpPr>
      <p:grpSpPr>
        <a:xfrm>
          <a:off x="0" y="0"/>
          <a:ext cx="0" cy="0"/>
          <a:chOff x="0" y="0"/>
          <a:chExt cx="0" cy="0"/>
        </a:xfrm>
      </p:grpSpPr>
      <p:sp>
        <p:nvSpPr>
          <p:cNvPr id="1048622" name="Google Shape;173;p8: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3" name="Google Shape;174;p8: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9"/>
        <p:cNvGrpSpPr/>
        <p:nvPr/>
      </p:nvGrpSpPr>
      <p:grpSpPr>
        <a:xfrm>
          <a:off x="0" y="0"/>
          <a:ext cx="0" cy="0"/>
          <a:chOff x="0" y="0"/>
          <a:chExt cx="0" cy="0"/>
        </a:xfrm>
      </p:grpSpPr>
      <p:sp>
        <p:nvSpPr>
          <p:cNvPr id="1048626" name="Google Shape;180;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27" name="Google Shape;181;p9: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3">
        <a:schemeClr val="bg2"/>
      </p:bgRef>
    </p:bg>
    <p:spTree>
      <p:nvGrpSpPr>
        <p:cNvPr id="33" name=""/>
        <p:cNvGrpSpPr/>
        <p:nvPr/>
      </p:nvGrpSpPr>
      <p:grpSpPr>
        <a:xfrm>
          <a:off x="0" y="0"/>
          <a:ext cx="0" cy="0"/>
          <a:chOff x="0" y="0"/>
          <a:chExt cx="0" cy="0"/>
        </a:xfrm>
      </p:grpSpPr>
      <p:pic>
        <p:nvPicPr>
          <p:cNvPr id="2097152" name="Picture 6" descr="Celestia-R1---OverlayTitle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581"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a:t>Click to edit Master title style</a:t>
            </a:r>
            <a:endParaRPr dirty="0" lang="en-US"/>
          </a:p>
        </p:txBody>
      </p:sp>
      <p:sp>
        <p:nvSpPr>
          <p:cNvPr id="1048582" name="Subtitle 2"/>
          <p:cNvSpPr>
            <a:spLocks noGrp="1"/>
          </p:cNvSpPr>
          <p:nvPr>
            <p:ph type="subTitle" idx="1"/>
          </p:nvPr>
        </p:nvSpPr>
        <p:spPr>
          <a:xfrm>
            <a:off x="2971799" y="3289300"/>
            <a:ext cx="5398295" cy="1054100"/>
          </a:xfrm>
        </p:spPr>
        <p:txBody>
          <a:bodyPr anchor="t">
            <a:normAutofit/>
          </a:bodyPr>
          <a:lstStyle>
            <a:lvl1pPr algn="r" indent="0" marL="0">
              <a:buNone/>
              <a:defRPr cap="all" sz="1350">
                <a:solidFill>
                  <a:schemeClr val="tx1"/>
                </a:solidFill>
              </a:defRPr>
            </a:lvl1pPr>
            <a:lvl2pPr algn="ctr" indent="0" marL="342900">
              <a:buNone/>
              <a:defRPr>
                <a:solidFill>
                  <a:schemeClr val="tx1">
                    <a:tint val="75000"/>
                  </a:schemeClr>
                </a:solidFill>
              </a:defRPr>
            </a:lvl2pPr>
            <a:lvl3pPr algn="ctr" indent="0" marL="685800">
              <a:buNone/>
              <a:defRPr>
                <a:solidFill>
                  <a:schemeClr val="tx1">
                    <a:tint val="75000"/>
                  </a:schemeClr>
                </a:solidFill>
              </a:defRPr>
            </a:lvl3pPr>
            <a:lvl4pPr algn="ctr" indent="0" marL="1028700">
              <a:buNone/>
              <a:defRPr>
                <a:solidFill>
                  <a:schemeClr val="tx1">
                    <a:tint val="75000"/>
                  </a:schemeClr>
                </a:solidFill>
              </a:defRPr>
            </a:lvl4pPr>
            <a:lvl5pPr algn="ctr" indent="0" marL="1371600">
              <a:buNone/>
              <a:defRPr>
                <a:solidFill>
                  <a:schemeClr val="tx1">
                    <a:tint val="75000"/>
                  </a:schemeClr>
                </a:solidFill>
              </a:defRPr>
            </a:lvl5pPr>
            <a:lvl6pPr algn="ctr" indent="0" marL="1714500">
              <a:buNone/>
              <a:defRPr>
                <a:solidFill>
                  <a:schemeClr val="tx1">
                    <a:tint val="75000"/>
                  </a:schemeClr>
                </a:solidFill>
              </a:defRPr>
            </a:lvl6pPr>
            <a:lvl7pPr algn="ctr" indent="0" marL="2057400">
              <a:buNone/>
              <a:defRPr>
                <a:solidFill>
                  <a:schemeClr val="tx1">
                    <a:tint val="75000"/>
                  </a:schemeClr>
                </a:solidFill>
              </a:defRPr>
            </a:lvl7pPr>
            <a:lvl8pPr algn="ctr" indent="0" marL="2400300">
              <a:buNone/>
              <a:defRPr>
                <a:solidFill>
                  <a:schemeClr val="tx1">
                    <a:tint val="75000"/>
                  </a:schemeClr>
                </a:solidFill>
              </a:defRPr>
            </a:lvl8pPr>
            <a:lvl9pPr algn="ctr" indent="0" marL="2743200">
              <a:buNone/>
              <a:defRPr>
                <a:solidFill>
                  <a:schemeClr val="tx1">
                    <a:tint val="75000"/>
                  </a:schemeClr>
                </a:solidFill>
              </a:defRPr>
            </a:lvl9pPr>
          </a:lstStyle>
          <a:p>
            <a:r>
              <a:rPr lang="en-US"/>
              <a:t>Click to edit Master subtitle style</a:t>
            </a:r>
            <a:endParaRPr dirty="0" lang="en-US"/>
          </a:p>
        </p:txBody>
      </p:sp>
      <p:sp>
        <p:nvSpPr>
          <p:cNvPr id="1048583" name="Date Placeholder 3"/>
          <p:cNvSpPr>
            <a:spLocks noGrp="1"/>
          </p:cNvSpPr>
          <p:nvPr>
            <p:ph type="dt" sz="half" idx="10"/>
          </p:nvPr>
        </p:nvSpPr>
        <p:spPr>
          <a:xfrm>
            <a:off x="6699419" y="4402932"/>
            <a:ext cx="1200150" cy="283369"/>
          </a:xfrm>
        </p:spPr>
        <p:txBody>
          <a:bodyPr/>
          <a:p>
            <a:fld id="{1160EA64-D806-43AC-9DF2-F8C432F32B4C}" type="datetimeFigureOut">
              <a:rPr lang="en-US" smtClean="0"/>
              <a:t>4/1/2024</a:t>
            </a:fld>
            <a:endParaRPr dirty="0" lang="en-US"/>
          </a:p>
        </p:txBody>
      </p:sp>
      <p:sp>
        <p:nvSpPr>
          <p:cNvPr id="1048584" name="Footer Placeholder 4"/>
          <p:cNvSpPr>
            <a:spLocks noGrp="1"/>
          </p:cNvSpPr>
          <p:nvPr>
            <p:ph type="ftr" sz="quarter" idx="11"/>
          </p:nvPr>
        </p:nvSpPr>
        <p:spPr>
          <a:xfrm>
            <a:off x="2971799" y="4402932"/>
            <a:ext cx="3670469" cy="283369"/>
          </a:xfrm>
        </p:spPr>
        <p:txBody>
          <a:bodyPr/>
          <a:p>
            <a:endParaRPr dirty="0" lang="en-US"/>
          </a:p>
        </p:txBody>
      </p:sp>
      <p:sp>
        <p:nvSpPr>
          <p:cNvPr id="1048585" name="Slide Number Placeholder 5"/>
          <p:cNvSpPr>
            <a:spLocks noGrp="1"/>
          </p:cNvSpPr>
          <p:nvPr>
            <p:ph type="sldNum" sz="quarter" idx="12"/>
          </p:nvPr>
        </p:nvSpPr>
        <p:spPr>
          <a:xfrm>
            <a:off x="7956719" y="4402932"/>
            <a:ext cx="413375" cy="283369"/>
          </a:xfrm>
        </p:spPr>
        <p:txBody>
          <a:bodyPr/>
          <a:p>
            <a:pPr algn="r" indent="0" lvl="0" marL="0" rtl="0">
              <a:spcBef>
                <a:spcPts val="0"/>
              </a:spcBef>
              <a:spcAft>
                <a:spcPts val="0"/>
              </a:spcAft>
              <a:buNone/>
            </a:pPr>
            <a:fld id="{00000000-1234-1234-1234-123412341234}" type="slidenum">
              <a:rPr lang="en" smtClean="0"/>
              <a:t>‹#›</a:t>
            </a:fld>
            <a:endParaRPr lang="en"/>
          </a:p>
        </p:txBody>
      </p:sp>
    </p:spTree>
  </p:cSld>
  <p:clrMapOvr>
    <a:overrideClrMapping accent1="accent1" accent2="accent2" accent3="accent3" accent4="accent4" accent5="accent5" accent6="accent6" bg1="dk1" bg2="dk2" tx1="lt1" tx2="lt2" hlink="hlink" folHlink="folHlink"/>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86" name=""/>
        <p:cNvGrpSpPr/>
        <p:nvPr/>
      </p:nvGrpSpPr>
      <p:grpSpPr>
        <a:xfrm>
          <a:off x="0" y="0"/>
          <a:ext cx="0" cy="0"/>
          <a:chOff x="0" y="0"/>
          <a:chExt cx="0" cy="0"/>
        </a:xfrm>
      </p:grpSpPr>
      <p:pic>
        <p:nvPicPr>
          <p:cNvPr id="2097165"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02" name="Title 1"/>
          <p:cNvSpPr>
            <a:spLocks noGrp="1"/>
          </p:cNvSpPr>
          <p:nvPr>
            <p:ph type="title"/>
          </p:nvPr>
        </p:nvSpPr>
        <p:spPr>
          <a:xfrm>
            <a:off x="514351" y="3549649"/>
            <a:ext cx="7598570" cy="425054"/>
          </a:xfrm>
        </p:spPr>
        <p:txBody>
          <a:bodyPr anchor="b">
            <a:normAutofit/>
          </a:bodyPr>
          <a:lstStyle>
            <a:lvl1pPr algn="l">
              <a:defRPr b="0" sz="1800"/>
            </a:lvl1pPr>
          </a:lstStyle>
          <a:p>
            <a:r>
              <a:rPr lang="en-US"/>
              <a:t>Click to edit Master title style</a:t>
            </a:r>
            <a:endParaRPr dirty="0" lang="en-US"/>
          </a:p>
        </p:txBody>
      </p:sp>
      <p:sp>
        <p:nvSpPr>
          <p:cNvPr id="1048703" name="Picture Placeholder 2"/>
          <p:cNvSpPr>
            <a:spLocks noChangeAspect="1" noGrp="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704" name="Text Placeholder 3"/>
          <p:cNvSpPr>
            <a:spLocks noGrp="1"/>
          </p:cNvSpPr>
          <p:nvPr>
            <p:ph type="body" sz="half" idx="2"/>
          </p:nvPr>
        </p:nvSpPr>
        <p:spPr>
          <a:xfrm>
            <a:off x="514351" y="3974702"/>
            <a:ext cx="7598570" cy="370284"/>
          </a:xfrm>
        </p:spPr>
        <p:txBody>
          <a:bodyPr anchor="t">
            <a:normAutofit/>
          </a:bodyPr>
          <a:lstStyle>
            <a:lvl1pPr indent="0" marL="0">
              <a:buNone/>
              <a:defRPr sz="10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05" name="Date Placeholder 4"/>
          <p:cNvSpPr>
            <a:spLocks noGrp="1"/>
          </p:cNvSpPr>
          <p:nvPr>
            <p:ph type="dt" sz="half" idx="10"/>
          </p:nvPr>
        </p:nvSpPr>
        <p:spPr/>
        <p:txBody>
          <a:bodyPr/>
          <a:p>
            <a:fld id="{1160EA64-D806-43AC-9DF2-F8C432F32B4C}" type="datetimeFigureOut">
              <a:rPr lang="en-US" smtClean="0"/>
              <a:t>4/1/2024</a:t>
            </a:fld>
            <a:endParaRPr dirty="0" lang="en-US"/>
          </a:p>
        </p:txBody>
      </p:sp>
      <p:sp>
        <p:nvSpPr>
          <p:cNvPr id="1048706" name="Footer Placeholder 5"/>
          <p:cNvSpPr>
            <a:spLocks noGrp="1"/>
          </p:cNvSpPr>
          <p:nvPr>
            <p:ph type="ftr" sz="quarter" idx="11"/>
          </p:nvPr>
        </p:nvSpPr>
        <p:spPr/>
        <p:txBody>
          <a:bodyPr/>
          <a:p>
            <a:endParaRPr dirty="0" lang="en-US"/>
          </a:p>
        </p:txBody>
      </p:sp>
      <p:sp>
        <p:nvSpPr>
          <p:cNvPr id="104870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7" name=""/>
        <p:cNvGrpSpPr/>
        <p:nvPr/>
      </p:nvGrpSpPr>
      <p:grpSpPr>
        <a:xfrm>
          <a:off x="0" y="0"/>
          <a:ext cx="0" cy="0"/>
          <a:chOff x="0" y="0"/>
          <a:chExt cx="0" cy="0"/>
        </a:xfrm>
      </p:grpSpPr>
      <p:pic>
        <p:nvPicPr>
          <p:cNvPr id="2097157"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51" name="Title 1"/>
          <p:cNvSpPr>
            <a:spLocks noGrp="1"/>
          </p:cNvSpPr>
          <p:nvPr>
            <p:ph type="title"/>
          </p:nvPr>
        </p:nvSpPr>
        <p:spPr>
          <a:xfrm>
            <a:off x="514351" y="457201"/>
            <a:ext cx="7598570" cy="2343149"/>
          </a:xfrm>
        </p:spPr>
        <p:txBody>
          <a:bodyPr anchor="ctr">
            <a:normAutofit/>
          </a:bodyPr>
          <a:lstStyle>
            <a:lvl1pPr algn="l">
              <a:defRPr b="0" cap="none" sz="2400"/>
            </a:lvl1pPr>
          </a:lstStyle>
          <a:p>
            <a:r>
              <a:rPr lang="en-US"/>
              <a:t>Click to edit Master title style</a:t>
            </a:r>
            <a:endParaRPr dirty="0" lang="en-US"/>
          </a:p>
        </p:txBody>
      </p:sp>
      <p:sp>
        <p:nvSpPr>
          <p:cNvPr id="1048652" name="Text Placeholder 2"/>
          <p:cNvSpPr>
            <a:spLocks noGrp="1"/>
          </p:cNvSpPr>
          <p:nvPr>
            <p:ph type="body" idx="1"/>
          </p:nvPr>
        </p:nvSpPr>
        <p:spPr>
          <a:xfrm>
            <a:off x="514350" y="3257550"/>
            <a:ext cx="7598571" cy="1085850"/>
          </a:xfrm>
        </p:spPr>
        <p:txBody>
          <a:bodyPr anchor="ctr">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84" name=""/>
        <p:cNvGrpSpPr/>
        <p:nvPr/>
      </p:nvGrpSpPr>
      <p:grpSpPr>
        <a:xfrm>
          <a:off x="0" y="0"/>
          <a:ext cx="0" cy="0"/>
          <a:chOff x="0" y="0"/>
          <a:chExt cx="0" cy="0"/>
        </a:xfrm>
      </p:grpSpPr>
      <p:pic>
        <p:nvPicPr>
          <p:cNvPr id="2097163" name="Picture 15"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9" name="TextBox 14"/>
          <p:cNvSpPr txBox="1"/>
          <p:nvPr/>
        </p:nvSpPr>
        <p:spPr>
          <a:xfrm>
            <a:off x="7678400" y="2057400"/>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690" name="TextBox 10"/>
          <p:cNvSpPr txBox="1"/>
          <p:nvPr/>
        </p:nvSpPr>
        <p:spPr>
          <a:xfrm>
            <a:off x="366206" y="617503"/>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691" name="Title 1"/>
          <p:cNvSpPr>
            <a:spLocks noGrp="1"/>
          </p:cNvSpPr>
          <p:nvPr>
            <p:ph type="title"/>
          </p:nvPr>
        </p:nvSpPr>
        <p:spPr>
          <a:xfrm>
            <a:off x="744201" y="457201"/>
            <a:ext cx="7162799" cy="2057399"/>
          </a:xfrm>
        </p:spPr>
        <p:txBody>
          <a:bodyPr anchor="ctr">
            <a:normAutofit/>
          </a:bodyPr>
          <a:lstStyle>
            <a:lvl1pPr algn="l">
              <a:defRPr b="0" cap="none" sz="2400">
                <a:solidFill>
                  <a:schemeClr val="tx1"/>
                </a:solidFill>
              </a:defRPr>
            </a:lvl1pPr>
          </a:lstStyle>
          <a:p>
            <a:r>
              <a:rPr lang="en-US"/>
              <a:t>Click to edit Master title style</a:t>
            </a:r>
            <a:endParaRPr dirty="0" lang="en-US"/>
          </a:p>
        </p:txBody>
      </p:sp>
      <p:sp>
        <p:nvSpPr>
          <p:cNvPr id="1048692" name="Text Placeholder 9"/>
          <p:cNvSpPr>
            <a:spLocks noGrp="1"/>
          </p:cNvSpPr>
          <p:nvPr>
            <p:ph type="body" sz="quarter" idx="13"/>
          </p:nvPr>
        </p:nvSpPr>
        <p:spPr>
          <a:xfrm>
            <a:off x="823406" y="2514600"/>
            <a:ext cx="7004388" cy="285750"/>
          </a:xfrm>
        </p:spPr>
        <p:txBody>
          <a:bodyPr anchor="ctr"/>
          <a:lstStyle>
            <a:lvl1pPr indent="0" marL="0">
              <a:buFontTx/>
              <a:buNone/>
            </a:lvl1pPr>
            <a:lvl2pPr indent="0" marL="342900">
              <a:buFontTx/>
              <a:buNone/>
            </a:lvl2pPr>
            <a:lvl3pPr indent="0" marL="685800">
              <a:buFontTx/>
              <a:buNone/>
            </a:lvl3pPr>
            <a:lvl4pPr indent="0" marL="1028700">
              <a:buFontTx/>
              <a:buNone/>
            </a:lvl4pPr>
            <a:lvl5pPr indent="0" marL="1371600">
              <a:buFontTx/>
              <a:buNone/>
            </a:lvl5pPr>
          </a:lstStyle>
          <a:p>
            <a:pPr lvl="0"/>
            <a:r>
              <a:rPr lang="en-US"/>
              <a:t>Click to edit Master text styles</a:t>
            </a:r>
          </a:p>
        </p:txBody>
      </p:sp>
      <p:sp>
        <p:nvSpPr>
          <p:cNvPr id="1048693" name="Text Placeholder 2"/>
          <p:cNvSpPr>
            <a:spLocks noGrp="1"/>
          </p:cNvSpPr>
          <p:nvPr>
            <p:ph type="body" idx="1"/>
          </p:nvPr>
        </p:nvSpPr>
        <p:spPr>
          <a:xfrm>
            <a:off x="515599" y="3257550"/>
            <a:ext cx="7614275" cy="1085850"/>
          </a:xfrm>
        </p:spPr>
        <p:txBody>
          <a:bodyPr anchor="ctr">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76" name=""/>
        <p:cNvGrpSpPr/>
        <p:nvPr/>
      </p:nvGrpSpPr>
      <p:grpSpPr>
        <a:xfrm>
          <a:off x="0" y="0"/>
          <a:ext cx="0" cy="0"/>
          <a:chOff x="0" y="0"/>
          <a:chExt cx="0" cy="0"/>
        </a:xfrm>
      </p:grpSpPr>
      <p:pic>
        <p:nvPicPr>
          <p:cNvPr id="2097156"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46" name="Title 1"/>
          <p:cNvSpPr>
            <a:spLocks noGrp="1"/>
          </p:cNvSpPr>
          <p:nvPr>
            <p:ph type="title"/>
          </p:nvPr>
        </p:nvSpPr>
        <p:spPr>
          <a:xfrm>
            <a:off x="514352" y="2481436"/>
            <a:ext cx="7598569" cy="1101600"/>
          </a:xfrm>
        </p:spPr>
        <p:txBody>
          <a:bodyPr anchor="b">
            <a:normAutofit/>
          </a:bodyPr>
          <a:lstStyle>
            <a:lvl1pPr algn="l">
              <a:defRPr b="0" cap="none" sz="2400"/>
            </a:lvl1pPr>
          </a:lstStyle>
          <a:p>
            <a:r>
              <a:rPr lang="en-US"/>
              <a:t>Click to edit Master title style</a:t>
            </a:r>
            <a:endParaRPr dirty="0" lang="en-US"/>
          </a:p>
        </p:txBody>
      </p:sp>
      <p:sp>
        <p:nvSpPr>
          <p:cNvPr id="1048647" name="Text Placeholder 2"/>
          <p:cNvSpPr>
            <a:spLocks noGrp="1"/>
          </p:cNvSpPr>
          <p:nvPr>
            <p:ph type="body" idx="1"/>
          </p:nvPr>
        </p:nvSpPr>
        <p:spPr>
          <a:xfrm>
            <a:off x="514351" y="3583036"/>
            <a:ext cx="7598570" cy="645300"/>
          </a:xfrm>
        </p:spPr>
        <p:txBody>
          <a:bodyPr anchor="t">
            <a:normAutofit/>
          </a:bodyPr>
          <a:lstStyle>
            <a:lvl1pPr algn="l" indent="0" marL="0">
              <a:buNone/>
              <a:defRPr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88" name=""/>
        <p:cNvGrpSpPr/>
        <p:nvPr/>
      </p:nvGrpSpPr>
      <p:grpSpPr>
        <a:xfrm>
          <a:off x="0" y="0"/>
          <a:ext cx="0" cy="0"/>
          <a:chOff x="0" y="0"/>
          <a:chExt cx="0" cy="0"/>
        </a:xfrm>
      </p:grpSpPr>
      <p:pic>
        <p:nvPicPr>
          <p:cNvPr id="2097167" name="Picture 10"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14" name="TextBox 12"/>
          <p:cNvSpPr txBox="1"/>
          <p:nvPr/>
        </p:nvSpPr>
        <p:spPr>
          <a:xfrm>
            <a:off x="7678400" y="2057400"/>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715" name="TextBox 13"/>
          <p:cNvSpPr txBox="1"/>
          <p:nvPr/>
        </p:nvSpPr>
        <p:spPr>
          <a:xfrm>
            <a:off x="366206" y="617503"/>
            <a:ext cx="457200" cy="438582"/>
          </a:xfrm>
          <a:prstGeom prst="rect"/>
        </p:spPr>
        <p:txBody>
          <a:bodyPr anchor="ctr" bIns="34290" lIns="68580" rIns="68580" rtlCol="0" tIns="3429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6000" lang="en-US">
                <a:solidFill>
                  <a:schemeClr val="tx1"/>
                </a:solidFill>
                <a:effectLst/>
              </a:rPr>
              <a:t>“</a:t>
            </a:r>
          </a:p>
        </p:txBody>
      </p:sp>
      <p:sp>
        <p:nvSpPr>
          <p:cNvPr id="1048716" name="Title 1"/>
          <p:cNvSpPr>
            <a:spLocks noGrp="1"/>
          </p:cNvSpPr>
          <p:nvPr>
            <p:ph type="title"/>
          </p:nvPr>
        </p:nvSpPr>
        <p:spPr>
          <a:xfrm>
            <a:off x="744201" y="457201"/>
            <a:ext cx="7162799" cy="2057399"/>
          </a:xfrm>
        </p:spPr>
        <p:txBody>
          <a:bodyPr anchor="ctr">
            <a:normAutofit/>
          </a:bodyPr>
          <a:lstStyle>
            <a:lvl1pPr algn="l">
              <a:defRPr b="0" cap="none" sz="2400">
                <a:solidFill>
                  <a:schemeClr val="tx1"/>
                </a:solidFill>
              </a:defRPr>
            </a:lvl1pPr>
          </a:lstStyle>
          <a:p>
            <a:r>
              <a:rPr lang="en-US"/>
              <a:t>Click to edit Master title style</a:t>
            </a:r>
            <a:endParaRPr dirty="0" lang="en-US"/>
          </a:p>
        </p:txBody>
      </p:sp>
      <p:sp>
        <p:nvSpPr>
          <p:cNvPr id="1048717" name="Text Placeholder 9"/>
          <p:cNvSpPr>
            <a:spLocks noGrp="1"/>
          </p:cNvSpPr>
          <p:nvPr>
            <p:ph type="body" sz="quarter" idx="13"/>
          </p:nvPr>
        </p:nvSpPr>
        <p:spPr>
          <a:xfrm>
            <a:off x="514350" y="2914650"/>
            <a:ext cx="7601577" cy="666750"/>
          </a:xfrm>
        </p:spPr>
        <p:txBody>
          <a:bodyPr anchor="b" bIns="45720" lIns="91440" rIns="91440" rtlCol="0" tIns="45720" vert="horz">
            <a:normAutofit/>
          </a:bodyPr>
          <a:lstStyle>
            <a:lvl1pPr>
              <a:buNone/>
              <a:defRPr b="0" cap="none" dirty="0" sz="1800" lang="en-US">
                <a:ln w="3175" cmpd="sng">
                  <a:noFill/>
                </a:ln>
                <a:solidFill>
                  <a:schemeClr val="tx1"/>
                </a:solidFill>
                <a:effectLst/>
              </a:defRPr>
            </a:lvl1pPr>
          </a:lstStyle>
          <a:p>
            <a:pPr lvl="0" marL="0">
              <a:spcBef>
                <a:spcPct val="0"/>
              </a:spcBef>
              <a:buNone/>
            </a:pPr>
            <a:r>
              <a:rPr lang="en-US"/>
              <a:t>Click to edit Master text styles</a:t>
            </a:r>
          </a:p>
        </p:txBody>
      </p:sp>
      <p:sp>
        <p:nvSpPr>
          <p:cNvPr id="1048718" name="Text Placeholder 2"/>
          <p:cNvSpPr>
            <a:spLocks noGrp="1"/>
          </p:cNvSpPr>
          <p:nvPr>
            <p:ph type="body" idx="1"/>
          </p:nvPr>
        </p:nvSpPr>
        <p:spPr>
          <a:xfrm>
            <a:off x="514349" y="3581400"/>
            <a:ext cx="7601577" cy="762000"/>
          </a:xfrm>
        </p:spPr>
        <p:txBody>
          <a:bodyPr anchor="t">
            <a:normAutofit/>
          </a:bodyPr>
          <a:lstStyle>
            <a:lvl1pPr algn="l" indent="0" marL="0">
              <a:buNone/>
              <a:defRPr sz="135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720" name="Footer Placeholder 4"/>
          <p:cNvSpPr>
            <a:spLocks noGrp="1"/>
          </p:cNvSpPr>
          <p:nvPr>
            <p:ph type="ftr" sz="quarter" idx="11"/>
          </p:nvPr>
        </p:nvSpPr>
        <p:spPr/>
        <p:txBody>
          <a:bodyPr/>
          <a:p>
            <a:endParaRPr dirty="0" lang="en-US"/>
          </a:p>
        </p:txBody>
      </p:sp>
      <p:sp>
        <p:nvSpPr>
          <p:cNvPr id="104872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79" name=""/>
        <p:cNvGrpSpPr/>
        <p:nvPr/>
      </p:nvGrpSpPr>
      <p:grpSpPr>
        <a:xfrm>
          <a:off x="0" y="0"/>
          <a:ext cx="0" cy="0"/>
          <a:chOff x="0" y="0"/>
          <a:chExt cx="0" cy="0"/>
        </a:xfrm>
      </p:grpSpPr>
      <p:pic>
        <p:nvPicPr>
          <p:cNvPr id="2097159"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62" name="Title 1"/>
          <p:cNvSpPr>
            <a:spLocks noGrp="1"/>
          </p:cNvSpPr>
          <p:nvPr>
            <p:ph type="title"/>
          </p:nvPr>
        </p:nvSpPr>
        <p:spPr>
          <a:xfrm>
            <a:off x="514351" y="457201"/>
            <a:ext cx="7598570" cy="2057399"/>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63" name="Text Placeholder 9"/>
          <p:cNvSpPr>
            <a:spLocks noGrp="1"/>
          </p:cNvSpPr>
          <p:nvPr>
            <p:ph type="body" sz="quarter" idx="13"/>
          </p:nvPr>
        </p:nvSpPr>
        <p:spPr>
          <a:xfrm>
            <a:off x="514351" y="2628900"/>
            <a:ext cx="7598571" cy="628650"/>
          </a:xfrm>
        </p:spPr>
        <p:txBody>
          <a:bodyPr anchor="b" bIns="45720" lIns="91440" rIns="91440" rtlCol="0" tIns="45720" vert="horz">
            <a:normAutofit/>
          </a:bodyPr>
          <a:lstStyle>
            <a:lvl1pPr>
              <a:buNone/>
              <a:defRPr b="0" cap="none" dirty="0" sz="2100" lang="en-US">
                <a:ln w="3175" cmpd="sng">
                  <a:noFill/>
                </a:ln>
                <a:solidFill>
                  <a:schemeClr val="tx1"/>
                </a:solidFill>
                <a:effectLst/>
              </a:defRPr>
            </a:lvl1pPr>
          </a:lstStyle>
          <a:p>
            <a:pPr lvl="0" marL="0">
              <a:spcBef>
                <a:spcPct val="0"/>
              </a:spcBef>
              <a:buNone/>
            </a:pPr>
            <a:r>
              <a:rPr lang="en-US"/>
              <a:t>Click to edit Master text styles</a:t>
            </a:r>
          </a:p>
        </p:txBody>
      </p:sp>
      <p:sp>
        <p:nvSpPr>
          <p:cNvPr id="1048664" name="Text Placeholder 2"/>
          <p:cNvSpPr>
            <a:spLocks noGrp="1"/>
          </p:cNvSpPr>
          <p:nvPr>
            <p:ph type="body" idx="1"/>
          </p:nvPr>
        </p:nvSpPr>
        <p:spPr>
          <a:xfrm>
            <a:off x="514350" y="3257550"/>
            <a:ext cx="7598571" cy="1085850"/>
          </a:xfrm>
        </p:spPr>
        <p:txBody>
          <a:bodyPr anchor="t">
            <a:normAutofit/>
          </a:bodyPr>
          <a:lstStyle>
            <a:lvl1pPr algn="l" indent="0" marL="0">
              <a:buNone/>
              <a:defRPr sz="135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65"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0" name=""/>
        <p:cNvGrpSpPr/>
        <p:nvPr/>
      </p:nvGrpSpPr>
      <p:grpSpPr>
        <a:xfrm>
          <a:off x="0" y="0"/>
          <a:ext cx="0" cy="0"/>
          <a:chOff x="0" y="0"/>
          <a:chExt cx="0" cy="0"/>
        </a:xfrm>
      </p:grpSpPr>
      <p:pic>
        <p:nvPicPr>
          <p:cNvPr id="2097169"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2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Date Placeholder 3"/>
          <p:cNvSpPr>
            <a:spLocks noGrp="1"/>
          </p:cNvSpPr>
          <p:nvPr>
            <p:ph type="dt" sz="half" idx="10"/>
          </p:nvPr>
        </p:nvSpPr>
        <p:spPr/>
        <p:txBody>
          <a:bodyPr/>
          <a:p>
            <a:fld id="{E9F9C37B-1D36-470B-8223-D6C91242EC14}" type="datetimeFigureOut">
              <a:rPr lang="en-US" smtClean="0"/>
              <a:t>4/1/2024</a:t>
            </a:fld>
            <a:endParaRPr dirty="0" lang="en-US"/>
          </a:p>
        </p:txBody>
      </p:sp>
      <p:sp>
        <p:nvSpPr>
          <p:cNvPr id="1048730" name="Footer Placeholder 4"/>
          <p:cNvSpPr>
            <a:spLocks noGrp="1"/>
          </p:cNvSpPr>
          <p:nvPr>
            <p:ph type="ftr" sz="quarter" idx="11"/>
          </p:nvPr>
        </p:nvSpPr>
        <p:spPr/>
        <p:txBody>
          <a:bodyPr/>
          <a:p>
            <a:endParaRPr dirty="0" lang="en-US"/>
          </a:p>
        </p:txBody>
      </p:sp>
      <p:sp>
        <p:nvSpPr>
          <p:cNvPr id="104873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
        <p:nvSpPr>
          <p:cNvPr id="1048732" name="Title 1"/>
          <p:cNvSpPr>
            <a:spLocks noGrp="1"/>
          </p:cNvSpPr>
          <p:nvPr>
            <p:ph type="title"/>
          </p:nvPr>
        </p:nvSpPr>
        <p:spPr>
          <a:xfrm>
            <a:off x="514351" y="457201"/>
            <a:ext cx="7598569" cy="1092200"/>
          </a:xfrm>
        </p:spPr>
        <p:txBody>
          <a:bodyPr/>
          <a:p>
            <a:r>
              <a:rPr lang="en-US"/>
              <a:t>Click to edit Master title style</a:t>
            </a:r>
            <a:endParaRPr dirty="0" lang="en-US"/>
          </a:p>
        </p:txBody>
      </p:sp>
    </p:spTree>
  </p:cSld>
  <p:clrMapOvr>
    <a:masterClrMapping/>
  </p:clrMapOvr>
  <p:hf dt="0" ftr="0" hdr="0" sldNum="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3" name=""/>
        <p:cNvGrpSpPr/>
        <p:nvPr/>
      </p:nvGrpSpPr>
      <p:grpSpPr>
        <a:xfrm>
          <a:off x="0" y="0"/>
          <a:ext cx="0" cy="0"/>
          <a:chOff x="0" y="0"/>
          <a:chExt cx="0" cy="0"/>
        </a:xfrm>
      </p:grpSpPr>
      <p:pic>
        <p:nvPicPr>
          <p:cNvPr id="2097162"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4" name="Vertical Title 1"/>
          <p:cNvSpPr>
            <a:spLocks noGrp="1"/>
          </p:cNvSpPr>
          <p:nvPr>
            <p:ph type="title" orient="vert"/>
          </p:nvPr>
        </p:nvSpPr>
        <p:spPr>
          <a:xfrm>
            <a:off x="6494006" y="457200"/>
            <a:ext cx="1618914" cy="3886201"/>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514350" y="457200"/>
            <a:ext cx="5874087" cy="388620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67C6F52A-A82B-47A2-A83A-8C4C91F2D59F}" type="datetimeFigureOut">
              <a:rPr lang="en-US" smtClean="0"/>
              <a:t>4/1/2024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39" name="Shape 41"/>
        <p:cNvGrpSpPr/>
        <p:nvPr/>
      </p:nvGrpSpPr>
      <p:grpSpPr>
        <a:xfrm>
          <a:off x="0" y="0"/>
          <a:ext cx="0" cy="0"/>
          <a:chOff x="0" y="0"/>
          <a:chExt cx="0" cy="0"/>
        </a:xfrm>
      </p:grpSpPr>
      <p:sp>
        <p:nvSpPr>
          <p:cNvPr id="1048590" name="Google Shape;45;p4"/>
          <p:cNvSpPr txBox="1">
            <a:spLocks noGrp="1"/>
          </p:cNvSpPr>
          <p:nvPr>
            <p:ph type="title"/>
          </p:nvPr>
        </p:nvSpPr>
        <p:spPr>
          <a:xfrm>
            <a:off x="1297500" y="393750"/>
            <a:ext cx="7038900" cy="9141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591" name="Google Shape;46;p4"/>
          <p:cNvSpPr txBox="1">
            <a:spLocks noGrp="1"/>
          </p:cNvSpPr>
          <p:nvPr>
            <p:ph type="body" idx="1"/>
          </p:nvPr>
        </p:nvSpPr>
        <p:spPr>
          <a:xfrm>
            <a:off x="1297500" y="1567550"/>
            <a:ext cx="7038900" cy="29112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592" name="Google Shape;47;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58" name="Shape 91"/>
        <p:cNvGrpSpPr/>
        <p:nvPr/>
      </p:nvGrpSpPr>
      <p:grpSpPr>
        <a:xfrm>
          <a:off x="0" y="0"/>
          <a:ext cx="0" cy="0"/>
          <a:chOff x="0" y="0"/>
          <a:chExt cx="0" cy="0"/>
        </a:xfrm>
      </p:grpSpPr>
      <p:sp>
        <p:nvSpPr>
          <p:cNvPr id="1048617" name="Google Shape;95;p9"/>
          <p:cNvSpPr txBox="1">
            <a:spLocks noGrp="1"/>
          </p:cNvSpPr>
          <p:nvPr>
            <p:ph type="title"/>
          </p:nvPr>
        </p:nvSpPr>
        <p:spPr>
          <a:xfrm>
            <a:off x="1297500" y="1658325"/>
            <a:ext cx="3036300" cy="1751700"/>
          </a:xfrm>
          <a:prstGeom prst="rect"/>
        </p:spPr>
        <p:txBody>
          <a:bodyPr anchor="t"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18" name="Google Shape;96;p9"/>
          <p:cNvSpPr txBox="1">
            <a:spLocks noGrp="1"/>
          </p:cNvSpPr>
          <p:nvPr>
            <p:ph type="subTitle" idx="1"/>
          </p:nvPr>
        </p:nvSpPr>
        <p:spPr>
          <a:xfrm>
            <a:off x="1297500" y="3538000"/>
            <a:ext cx="3036300" cy="506100"/>
          </a:xfrm>
          <a:prstGeom prst="rect"/>
        </p:spPr>
        <p:txBody>
          <a:bodyPr anchor="t" anchorCtr="0" bIns="91425" lIns="91425" rIns="91425" spcFirstLastPara="1" tIns="91425" wrap="square">
            <a:normAutofit/>
          </a:bodyPr>
          <a:lstStyle>
            <a:lvl1pPr lvl="0">
              <a:lnSpc>
                <a:spcPct val="100000"/>
              </a:lnSpc>
              <a:spcBef>
                <a:spcPts val="0"/>
              </a:spcBef>
              <a:spcAft>
                <a:spcPts val="0"/>
              </a:spcAft>
              <a:buSzPts val="1300"/>
              <a:buNone/>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8619" name="Google Shape;97;p9"/>
          <p:cNvSpPr txBox="1">
            <a:spLocks noGrp="1"/>
          </p:cNvSpPr>
          <p:nvPr>
            <p:ph type="body" idx="2"/>
          </p:nvPr>
        </p:nvSpPr>
        <p:spPr>
          <a:xfrm>
            <a:off x="4648200" y="1696600"/>
            <a:ext cx="3676800" cy="23475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20" name="Google Shape;98;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5" name=""/>
        <p:cNvGrpSpPr/>
        <p:nvPr/>
      </p:nvGrpSpPr>
      <p:grpSpPr>
        <a:xfrm>
          <a:off x="0" y="0"/>
          <a:ext cx="0" cy="0"/>
          <a:chOff x="0" y="0"/>
          <a:chExt cx="0" cy="0"/>
        </a:xfrm>
      </p:grpSpPr>
      <p:pic>
        <p:nvPicPr>
          <p:cNvPr id="2097164"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97" name="Title 1"/>
          <p:cNvSpPr>
            <a:spLocks noGrp="1"/>
          </p:cNvSpPr>
          <p:nvPr>
            <p:ph type="title"/>
          </p:nvPr>
        </p:nvSpPr>
        <p:spPr/>
        <p:txBody>
          <a:bodyPr/>
          <a:p>
            <a:r>
              <a:rPr lang="en-US"/>
              <a:t>Click to edit Master title style</a:t>
            </a:r>
            <a:endParaRPr dirty="0" lang="en-US"/>
          </a:p>
        </p:txBody>
      </p:sp>
      <p:sp>
        <p:nvSpPr>
          <p:cNvPr id="1048698" name="Content Placeholder 2"/>
          <p:cNvSpPr>
            <a:spLocks noGrp="1"/>
          </p:cNvSpPr>
          <p:nvPr>
            <p:ph idx="1"/>
          </p:nvPr>
        </p:nvSpPr>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3"/>
          <p:cNvSpPr>
            <a:spLocks noGrp="1"/>
          </p:cNvSpPr>
          <p:nvPr>
            <p:ph type="dt" sz="half" idx="10"/>
          </p:nvPr>
        </p:nvSpPr>
        <p:spPr/>
        <p:txBody>
          <a:bodyPr/>
          <a:p>
            <a:fld id="{F070A7B3-6521-4DCA-87E5-044747A908C1}" type="datetimeFigureOut">
              <a:rPr lang="en-US" smtClean="0"/>
              <a:t>4/1/2024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71" name="Shape 105"/>
        <p:cNvGrpSpPr/>
        <p:nvPr/>
      </p:nvGrpSpPr>
      <p:grpSpPr>
        <a:xfrm>
          <a:off x="0" y="0"/>
          <a:ext cx="0" cy="0"/>
          <a:chOff x="0" y="0"/>
          <a:chExt cx="0" cy="0"/>
        </a:xfrm>
      </p:grpSpPr>
      <p:sp>
        <p:nvSpPr>
          <p:cNvPr id="1048636" name="Google Shape;125;p11"/>
          <p:cNvSpPr txBox="1">
            <a:spLocks noGrp="1"/>
          </p:cNvSpPr>
          <p:nvPr>
            <p:ph type="title" hasCustomPrompt="1"/>
          </p:nvPr>
        </p:nvSpPr>
        <p:spPr>
          <a:xfrm>
            <a:off x="823850" y="1284675"/>
            <a:ext cx="4776000" cy="1300800"/>
          </a:xfrm>
          <a:prstGeom prst="rect"/>
        </p:spPr>
        <p:txBody>
          <a:bodyPr anchor="t" anchorCtr="0" bIns="91425" lIns="91425" rIns="91425" spcFirstLastPara="1" tIns="91425" wrap="square">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048637" name="Google Shape;126;p11"/>
          <p:cNvSpPr txBox="1">
            <a:spLocks noGrp="1"/>
          </p:cNvSpPr>
          <p:nvPr>
            <p:ph type="body" idx="1"/>
          </p:nvPr>
        </p:nvSpPr>
        <p:spPr>
          <a:xfrm>
            <a:off x="823850" y="2643124"/>
            <a:ext cx="4776000" cy="1218900"/>
          </a:xfrm>
          <a:prstGeom prst="rect"/>
        </p:spPr>
        <p:txBody>
          <a:bodyPr anchor="t" anchorCtr="0" bIns="91425" lIns="91425" rIns="91425" spcFirstLastPara="1" tIns="91425" wrap="square">
            <a:normAutofit/>
          </a:bodyPr>
          <a:lstStyle>
            <a:lvl1pPr indent="-311150" lvl="0" marL="457200">
              <a:spcBef>
                <a:spcPts val="0"/>
              </a:spcBef>
              <a:spcAft>
                <a:spcPts val="0"/>
              </a:spcAft>
              <a:buSzPts val="1300"/>
              <a:buChar char="●"/>
            </a:lvl1pPr>
            <a:lvl2pPr indent="-298450" lvl="1" marL="914400">
              <a:spcBef>
                <a:spcPts val="0"/>
              </a:spcBef>
              <a:spcAft>
                <a:spcPts val="0"/>
              </a:spcAft>
              <a:buSzPts val="1100"/>
              <a:buChar char="○"/>
            </a:lvl2pPr>
            <a:lvl3pPr indent="-298450" lvl="2" marL="1371600">
              <a:spcBef>
                <a:spcPts val="0"/>
              </a:spcBef>
              <a:spcAft>
                <a:spcPts val="0"/>
              </a:spcAft>
              <a:buSzPts val="1100"/>
              <a:buChar char="■"/>
            </a:lvl3pPr>
            <a:lvl4pPr indent="-298450" lvl="3" marL="1828800">
              <a:spcBef>
                <a:spcPts val="0"/>
              </a:spcBef>
              <a:spcAft>
                <a:spcPts val="0"/>
              </a:spcAft>
              <a:buSzPts val="1100"/>
              <a:buChar char="●"/>
            </a:lvl4pPr>
            <a:lvl5pPr indent="-298450" lvl="4" marL="2286000">
              <a:spcBef>
                <a:spcPts val="0"/>
              </a:spcBef>
              <a:spcAft>
                <a:spcPts val="0"/>
              </a:spcAft>
              <a:buSzPts val="1100"/>
              <a:buChar char="○"/>
            </a:lvl5pPr>
            <a:lvl6pPr indent="-298450" lvl="5" marL="2743200">
              <a:spcBef>
                <a:spcPts val="0"/>
              </a:spcBef>
              <a:spcAft>
                <a:spcPts val="0"/>
              </a:spcAft>
              <a:buSzPts val="1100"/>
              <a:buChar char="■"/>
            </a:lvl6pPr>
            <a:lvl7pPr indent="-298450" lvl="6" marL="3200400">
              <a:spcBef>
                <a:spcPts val="0"/>
              </a:spcBef>
              <a:spcAft>
                <a:spcPts val="0"/>
              </a:spcAft>
              <a:buSzPts val="1100"/>
              <a:buChar char="●"/>
            </a:lvl7pPr>
            <a:lvl8pPr indent="-298450" lvl="7" marL="3657600">
              <a:spcBef>
                <a:spcPts val="0"/>
              </a:spcBef>
              <a:spcAft>
                <a:spcPts val="0"/>
              </a:spcAft>
              <a:buSzPts val="1100"/>
              <a:buChar char="○"/>
            </a:lvl8pPr>
            <a:lvl9pPr indent="-298450" lvl="8" marL="4114800">
              <a:spcBef>
                <a:spcPts val="0"/>
              </a:spcBef>
              <a:spcAft>
                <a:spcPts val="0"/>
              </a:spcAft>
              <a:buSzPts val="1100"/>
              <a:buChar char="■"/>
            </a:lvl9pPr>
          </a:lstStyle>
          <a:p/>
        </p:txBody>
      </p:sp>
      <p:sp>
        <p:nvSpPr>
          <p:cNvPr id="1048638" name="Google Shape;127;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0" name=""/>
        <p:cNvGrpSpPr/>
        <p:nvPr/>
      </p:nvGrpSpPr>
      <p:grpSpPr>
        <a:xfrm>
          <a:off x="0" y="0"/>
          <a:ext cx="0" cy="0"/>
          <a:chOff x="0" y="0"/>
          <a:chExt cx="0" cy="0"/>
        </a:xfrm>
      </p:grpSpPr>
      <p:pic>
        <p:nvPicPr>
          <p:cNvPr id="2097160" name="Picture 6"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68" name="Title 1"/>
          <p:cNvSpPr>
            <a:spLocks noGrp="1"/>
          </p:cNvSpPr>
          <p:nvPr>
            <p:ph type="title"/>
          </p:nvPr>
        </p:nvSpPr>
        <p:spPr>
          <a:xfrm>
            <a:off x="514351" y="2481436"/>
            <a:ext cx="7598570" cy="1101600"/>
          </a:xfrm>
        </p:spPr>
        <p:txBody>
          <a:bodyPr anchor="b"/>
          <a:lstStyle>
            <a:lvl1pPr algn="l">
              <a:defRPr b="0" cap="all" sz="3000"/>
            </a:lvl1pPr>
          </a:lstStyle>
          <a:p>
            <a:r>
              <a:rPr lang="en-US"/>
              <a:t>Click to edit Master title style</a:t>
            </a:r>
            <a:endParaRPr dirty="0" lang="en-US"/>
          </a:p>
        </p:txBody>
      </p:sp>
      <p:sp>
        <p:nvSpPr>
          <p:cNvPr id="1048669" name="Text Placeholder 2"/>
          <p:cNvSpPr>
            <a:spLocks noGrp="1"/>
          </p:cNvSpPr>
          <p:nvPr>
            <p:ph type="body" idx="1"/>
          </p:nvPr>
        </p:nvSpPr>
        <p:spPr>
          <a:xfrm>
            <a:off x="514349" y="3583036"/>
            <a:ext cx="7598571" cy="645300"/>
          </a:xfrm>
        </p:spPr>
        <p:txBody>
          <a:bodyPr anchor="t">
            <a:normAutofit/>
          </a:bodyPr>
          <a:lstStyle>
            <a:lvl1pPr algn="l" indent="0" marL="0">
              <a:buNone/>
              <a:defRPr cap="all" sz="1500">
                <a:solidFill>
                  <a:schemeClr val="tx1"/>
                </a:solidFill>
              </a:defRPr>
            </a:lvl1pPr>
            <a:lvl2pPr indent="0" marL="342900">
              <a:buNone/>
              <a:defRPr sz="1350">
                <a:solidFill>
                  <a:schemeClr val="tx1">
                    <a:tint val="75000"/>
                  </a:schemeClr>
                </a:solidFill>
              </a:defRPr>
            </a:lvl2pPr>
            <a:lvl3pPr indent="0" marL="685800">
              <a:buNone/>
              <a:defRPr sz="1200">
                <a:solidFill>
                  <a:schemeClr val="tx1">
                    <a:tint val="75000"/>
                  </a:schemeClr>
                </a:solidFill>
              </a:defRPr>
            </a:lvl3pPr>
            <a:lvl4pPr indent="0" marL="1028700">
              <a:buNone/>
              <a:defRPr sz="1050">
                <a:solidFill>
                  <a:schemeClr val="tx1">
                    <a:tint val="75000"/>
                  </a:schemeClr>
                </a:solidFill>
              </a:defRPr>
            </a:lvl4pPr>
            <a:lvl5pPr indent="0" marL="1371600">
              <a:buNone/>
              <a:defRPr sz="1050">
                <a:solidFill>
                  <a:schemeClr val="tx1">
                    <a:tint val="75000"/>
                  </a:schemeClr>
                </a:solidFill>
              </a:defRPr>
            </a:lvl5pPr>
            <a:lvl6pPr indent="0" marL="1714500">
              <a:buNone/>
              <a:defRPr sz="1050">
                <a:solidFill>
                  <a:schemeClr val="tx1">
                    <a:tint val="75000"/>
                  </a:schemeClr>
                </a:solidFill>
              </a:defRPr>
            </a:lvl6pPr>
            <a:lvl7pPr indent="0" marL="2057400">
              <a:buNone/>
              <a:defRPr sz="1050">
                <a:solidFill>
                  <a:schemeClr val="tx1">
                    <a:tint val="75000"/>
                  </a:schemeClr>
                </a:solidFill>
              </a:defRPr>
            </a:lvl7pPr>
            <a:lvl8pPr indent="0" marL="2400300">
              <a:buNone/>
              <a:defRPr sz="1050">
                <a:solidFill>
                  <a:schemeClr val="tx1">
                    <a:tint val="75000"/>
                  </a:schemeClr>
                </a:solidFill>
              </a:defRPr>
            </a:lvl8pPr>
            <a:lvl9pPr indent="0" marL="2743200">
              <a:buNone/>
              <a:defRPr sz="105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p>
            <a:fld id="{1160EA64-D806-43AC-9DF2-F8C432F32B4C}" type="datetimeFigureOut">
              <a:rPr lang="en-US" smtClean="0"/>
              <a:t>4/1/2024</a:t>
            </a:fld>
            <a:endParaRPr dirty="0" lang="en-US"/>
          </a:p>
        </p:txBody>
      </p:sp>
      <p:sp>
        <p:nvSpPr>
          <p:cNvPr id="1048671" name="Footer Placeholder 4"/>
          <p:cNvSpPr>
            <a:spLocks noGrp="1"/>
          </p:cNvSpPr>
          <p:nvPr>
            <p:ph type="ftr" sz="quarter" idx="11"/>
          </p:nvPr>
        </p:nvSpPr>
        <p:spPr/>
        <p:txBody>
          <a:bodyPr/>
          <a:p>
            <a:endParaRPr dirty="0" lang="en-US"/>
          </a:p>
        </p:txBody>
      </p:sp>
      <p:sp>
        <p:nvSpPr>
          <p:cNvPr id="1048672" name="Slide Number Placeholder 5"/>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pic>
        <p:nvPicPr>
          <p:cNvPr id="2097166"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08" name="Title 1"/>
          <p:cNvSpPr>
            <a:spLocks noGrp="1"/>
          </p:cNvSpPr>
          <p:nvPr>
            <p:ph type="title"/>
          </p:nvPr>
        </p:nvSpPr>
        <p:spPr/>
        <p:txBody>
          <a:bodyPr/>
          <a:p>
            <a:r>
              <a:rPr lang="en-US"/>
              <a:t>Click to edit Master title style</a:t>
            </a:r>
            <a:endParaRPr dirty="0" lang="en-US"/>
          </a:p>
        </p:txBody>
      </p:sp>
      <p:sp>
        <p:nvSpPr>
          <p:cNvPr id="1048709" name="Content Placeholder 2"/>
          <p:cNvSpPr>
            <a:spLocks noGrp="1"/>
          </p:cNvSpPr>
          <p:nvPr>
            <p:ph sz="half" idx="1"/>
          </p:nvPr>
        </p:nvSpPr>
        <p:spPr>
          <a:xfrm>
            <a:off x="514351" y="1606550"/>
            <a:ext cx="3746501" cy="273685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Content Placeholder 3"/>
          <p:cNvSpPr>
            <a:spLocks noGrp="1"/>
          </p:cNvSpPr>
          <p:nvPr>
            <p:ph sz="half" idx="2"/>
          </p:nvPr>
        </p:nvSpPr>
        <p:spPr>
          <a:xfrm>
            <a:off x="4366421" y="1606551"/>
            <a:ext cx="3746499" cy="273685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1" name="Date Placeholder 4"/>
          <p:cNvSpPr>
            <a:spLocks noGrp="1"/>
          </p:cNvSpPr>
          <p:nvPr>
            <p:ph type="dt" sz="half" idx="10"/>
          </p:nvPr>
        </p:nvSpPr>
        <p:spPr/>
        <p:txBody>
          <a:bodyPr/>
          <a:p>
            <a:fld id="{AB134690-1557-4C89-A502-4959FE7FAD70}" type="datetimeFigureOut">
              <a:rPr lang="en-US" smtClean="0"/>
              <a:t>4/1/2024</a:t>
            </a:fld>
            <a:endParaRPr dirty="0" lang="en-US"/>
          </a:p>
        </p:txBody>
      </p:sp>
      <p:sp>
        <p:nvSpPr>
          <p:cNvPr id="1048712" name="Footer Placeholder 5"/>
          <p:cNvSpPr>
            <a:spLocks noGrp="1"/>
          </p:cNvSpPr>
          <p:nvPr>
            <p:ph type="ftr" sz="quarter" idx="11"/>
          </p:nvPr>
        </p:nvSpPr>
        <p:spPr/>
        <p:txBody>
          <a:bodyPr/>
          <a:p>
            <a:endParaRPr dirty="0" lang="en-US"/>
          </a:p>
        </p:txBody>
      </p:sp>
      <p:sp>
        <p:nvSpPr>
          <p:cNvPr id="1048713"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endParaRPr dirty="0" lang="en-US"/>
          </a:p>
        </p:txBody>
      </p:sp>
      <p:sp>
        <p:nvSpPr>
          <p:cNvPr id="1048674" name="Text Placeholder 2"/>
          <p:cNvSpPr>
            <a:spLocks noGrp="1"/>
          </p:cNvSpPr>
          <p:nvPr>
            <p:ph type="body" idx="1"/>
          </p:nvPr>
        </p:nvSpPr>
        <p:spPr>
          <a:xfrm>
            <a:off x="730252" y="1663700"/>
            <a:ext cx="3531791" cy="432197"/>
          </a:xfrm>
        </p:spPr>
        <p:txBody>
          <a:bodyPr anchor="b">
            <a:noAutofit/>
          </a:bodyPr>
          <a:lstStyle>
            <a:lvl1pPr indent="0" marL="0">
              <a:buNone/>
              <a:defRPr b="0" sz="21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5" name="Content Placeholder 3"/>
          <p:cNvSpPr>
            <a:spLocks noGrp="1"/>
          </p:cNvSpPr>
          <p:nvPr>
            <p:ph sz="half" idx="2"/>
          </p:nvPr>
        </p:nvSpPr>
        <p:spPr>
          <a:xfrm>
            <a:off x="514351" y="2152651"/>
            <a:ext cx="3747692" cy="219074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6" name="Text Placeholder 4"/>
          <p:cNvSpPr>
            <a:spLocks noGrp="1"/>
          </p:cNvSpPr>
          <p:nvPr>
            <p:ph type="body" sz="quarter" idx="3"/>
          </p:nvPr>
        </p:nvSpPr>
        <p:spPr>
          <a:xfrm>
            <a:off x="4572003" y="1670050"/>
            <a:ext cx="3542110" cy="432197"/>
          </a:xfrm>
        </p:spPr>
        <p:txBody>
          <a:bodyPr anchor="b">
            <a:noAutofit/>
          </a:bodyPr>
          <a:lstStyle>
            <a:lvl1pPr indent="0" marL="0">
              <a:buNone/>
              <a:defRPr b="0" sz="2100"/>
            </a:lvl1pPr>
            <a:lvl2pPr indent="0" marL="342900">
              <a:buNone/>
              <a:defRPr b="1" sz="1500"/>
            </a:lvl2pPr>
            <a:lvl3pPr indent="0" marL="685800">
              <a:buNone/>
              <a:defRPr b="1" sz="1350"/>
            </a:lvl3pPr>
            <a:lvl4pPr indent="0" marL="1028700">
              <a:buNone/>
              <a:defRPr b="1" sz="1200"/>
            </a:lvl4pPr>
            <a:lvl5pPr indent="0" marL="1371600">
              <a:buNone/>
              <a:defRPr b="1" sz="1200"/>
            </a:lvl5pPr>
            <a:lvl6pPr indent="0" marL="1714500">
              <a:buNone/>
              <a:defRPr b="1" sz="1200"/>
            </a:lvl6pPr>
            <a:lvl7pPr indent="0" marL="2057400">
              <a:buNone/>
              <a:defRPr b="1" sz="1200"/>
            </a:lvl7pPr>
            <a:lvl8pPr indent="0" marL="2400300">
              <a:buNone/>
              <a:defRPr b="1" sz="1200"/>
            </a:lvl8pPr>
            <a:lvl9pPr indent="0" marL="2743200">
              <a:buNone/>
              <a:defRPr b="1" sz="1200"/>
            </a:lvl9pPr>
          </a:lstStyle>
          <a:p>
            <a:pPr lvl="0"/>
            <a:r>
              <a:rPr lang="en-US"/>
              <a:t>Click to edit Master text styles</a:t>
            </a:r>
          </a:p>
        </p:txBody>
      </p:sp>
      <p:sp>
        <p:nvSpPr>
          <p:cNvPr id="1048677" name="Content Placeholder 5"/>
          <p:cNvSpPr>
            <a:spLocks noGrp="1"/>
          </p:cNvSpPr>
          <p:nvPr>
            <p:ph sz="quarter" idx="4"/>
          </p:nvPr>
        </p:nvSpPr>
        <p:spPr>
          <a:xfrm>
            <a:off x="4367612" y="2152651"/>
            <a:ext cx="3746501" cy="219074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Date Placeholder 6"/>
          <p:cNvSpPr>
            <a:spLocks noGrp="1"/>
          </p:cNvSpPr>
          <p:nvPr>
            <p:ph type="dt" sz="half" idx="10"/>
          </p:nvPr>
        </p:nvSpPr>
        <p:spPr/>
        <p:txBody>
          <a:bodyPr/>
          <a:p>
            <a:fld id="{1160EA64-D806-43AC-9DF2-F8C432F32B4C}" type="datetimeFigureOut">
              <a:rPr lang="en-US" smtClean="0"/>
              <a:t>4/1/2024</a:t>
            </a:fld>
            <a:endParaRPr dirty="0" lang="en-US"/>
          </a:p>
        </p:txBody>
      </p:sp>
      <p:sp>
        <p:nvSpPr>
          <p:cNvPr id="1048679" name="Footer Placeholder 7"/>
          <p:cNvSpPr>
            <a:spLocks noGrp="1"/>
          </p:cNvSpPr>
          <p:nvPr>
            <p:ph type="ftr" sz="quarter" idx="11"/>
          </p:nvPr>
        </p:nvSpPr>
        <p:spPr/>
        <p:txBody>
          <a:bodyPr/>
          <a:p>
            <a:endParaRPr dirty="0" lang="en-US"/>
          </a:p>
        </p:txBody>
      </p:sp>
      <p:sp>
        <p:nvSpPr>
          <p:cNvPr id="1048680" name="Slide Number Placeholder 8"/>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5" name=""/>
        <p:cNvGrpSpPr/>
        <p:nvPr/>
      </p:nvGrpSpPr>
      <p:grpSpPr>
        <a:xfrm>
          <a:off x="0" y="0"/>
          <a:ext cx="0" cy="0"/>
          <a:chOff x="0" y="0"/>
          <a:chExt cx="0" cy="0"/>
        </a:xfrm>
      </p:grpSpPr>
      <p:pic>
        <p:nvPicPr>
          <p:cNvPr id="2097155" name="Picture 5"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42" name="Title 1"/>
          <p:cNvSpPr>
            <a:spLocks noGrp="1"/>
          </p:cNvSpPr>
          <p:nvPr>
            <p:ph type="title"/>
          </p:nvPr>
        </p:nvSpPr>
        <p:spPr/>
        <p:txBody>
          <a:bodyPr/>
          <a:p>
            <a:r>
              <a:rPr lang="en-US"/>
              <a:t>Click to edit Master title style</a:t>
            </a:r>
            <a:endParaRPr dirty="0" lang="en-US"/>
          </a:p>
        </p:txBody>
      </p:sp>
      <p:sp>
        <p:nvSpPr>
          <p:cNvPr id="1048643" name="Date Placeholder 2"/>
          <p:cNvSpPr>
            <a:spLocks noGrp="1"/>
          </p:cNvSpPr>
          <p:nvPr>
            <p:ph type="dt" sz="half" idx="10"/>
          </p:nvPr>
        </p:nvSpPr>
        <p:spPr/>
        <p:txBody>
          <a:bodyPr/>
          <a:p>
            <a:fld id="{E1037C31-9E7A-4F99-8774-A0E530DE1A42}" type="datetimeFigureOut">
              <a:rPr lang="en-US" smtClean="0"/>
              <a:t>4/1/2024</a:t>
            </a:fld>
            <a:endParaRPr dirty="0" lang="en-US"/>
          </a:p>
        </p:txBody>
      </p:sp>
      <p:sp>
        <p:nvSpPr>
          <p:cNvPr id="1048644" name="Footer Placeholder 3"/>
          <p:cNvSpPr>
            <a:spLocks noGrp="1"/>
          </p:cNvSpPr>
          <p:nvPr>
            <p:ph type="ftr" sz="quarter" idx="11"/>
          </p:nvPr>
        </p:nvSpPr>
        <p:spPr/>
        <p:txBody>
          <a:bodyPr/>
          <a:p>
            <a:endParaRPr dirty="0" lang="en-US"/>
          </a:p>
        </p:txBody>
      </p:sp>
      <p:sp>
        <p:nvSpPr>
          <p:cNvPr id="1048645" name="Slide Number Placeholder 4"/>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2" name=""/>
        <p:cNvGrpSpPr/>
        <p:nvPr/>
      </p:nvGrpSpPr>
      <p:grpSpPr>
        <a:xfrm>
          <a:off x="0" y="0"/>
          <a:ext cx="0" cy="0"/>
          <a:chOff x="0" y="0"/>
          <a:chExt cx="0" cy="0"/>
        </a:xfrm>
      </p:grpSpPr>
      <p:pic>
        <p:nvPicPr>
          <p:cNvPr id="2097161" name="Picture 4"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81" name="Date Placeholder 1"/>
          <p:cNvSpPr>
            <a:spLocks noGrp="1"/>
          </p:cNvSpPr>
          <p:nvPr>
            <p:ph type="dt" sz="half" idx="10"/>
          </p:nvPr>
        </p:nvSpPr>
        <p:spPr/>
        <p:txBody>
          <a:bodyPr/>
          <a:p>
            <a:fld id="{C278504F-A551-4DE0-9316-4DCD1D8CC752}" type="datetimeFigureOut">
              <a:rPr lang="en-US" smtClean="0"/>
              <a:t>4/1/2024</a:t>
            </a:fld>
            <a:endParaRPr dirty="0" lang="en-US"/>
          </a:p>
        </p:txBody>
      </p:sp>
      <p:sp>
        <p:nvSpPr>
          <p:cNvPr id="1048682" name="Footer Placeholder 2"/>
          <p:cNvSpPr>
            <a:spLocks noGrp="1"/>
          </p:cNvSpPr>
          <p:nvPr>
            <p:ph type="ftr" sz="quarter" idx="11"/>
          </p:nvPr>
        </p:nvSpPr>
        <p:spPr/>
        <p:txBody>
          <a:bodyPr/>
          <a:p>
            <a:endParaRPr dirty="0" lang="en-US"/>
          </a:p>
        </p:txBody>
      </p:sp>
      <p:sp>
        <p:nvSpPr>
          <p:cNvPr id="1048683" name="Slide Number Placeholder 3"/>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9" name=""/>
        <p:cNvGrpSpPr/>
        <p:nvPr/>
      </p:nvGrpSpPr>
      <p:grpSpPr>
        <a:xfrm>
          <a:off x="0" y="0"/>
          <a:ext cx="0" cy="0"/>
          <a:chOff x="0" y="0"/>
          <a:chExt cx="0" cy="0"/>
        </a:xfrm>
      </p:grpSpPr>
      <p:pic>
        <p:nvPicPr>
          <p:cNvPr id="2097168"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722" name="Title 1"/>
          <p:cNvSpPr>
            <a:spLocks noGrp="1"/>
          </p:cNvSpPr>
          <p:nvPr>
            <p:ph type="title"/>
          </p:nvPr>
        </p:nvSpPr>
        <p:spPr>
          <a:xfrm>
            <a:off x="514350" y="1555750"/>
            <a:ext cx="2760664" cy="1028700"/>
          </a:xfrm>
        </p:spPr>
        <p:txBody>
          <a:bodyPr anchor="b">
            <a:normAutofit/>
          </a:bodyPr>
          <a:lstStyle>
            <a:lvl1pPr algn="l">
              <a:defRPr b="0" sz="1800"/>
            </a:lvl1pPr>
          </a:lstStyle>
          <a:p>
            <a:r>
              <a:rPr lang="en-US"/>
              <a:t>Click to edit Master title style</a:t>
            </a:r>
            <a:endParaRPr dirty="0" lang="en-US"/>
          </a:p>
        </p:txBody>
      </p:sp>
      <p:sp>
        <p:nvSpPr>
          <p:cNvPr id="1048723" name="Content Placeholder 2"/>
          <p:cNvSpPr>
            <a:spLocks noGrp="1"/>
          </p:cNvSpPr>
          <p:nvPr>
            <p:ph idx="1"/>
          </p:nvPr>
        </p:nvSpPr>
        <p:spPr>
          <a:xfrm>
            <a:off x="3486151" y="457201"/>
            <a:ext cx="4626770" cy="38862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4" name="Text Placeholder 3"/>
          <p:cNvSpPr>
            <a:spLocks noGrp="1"/>
          </p:cNvSpPr>
          <p:nvPr>
            <p:ph type="body" sz="half" idx="2"/>
          </p:nvPr>
        </p:nvSpPr>
        <p:spPr>
          <a:xfrm>
            <a:off x="514350" y="2584450"/>
            <a:ext cx="2760664" cy="1371600"/>
          </a:xfrm>
        </p:spPr>
        <p:txBody>
          <a:bodyPr anchor="t">
            <a:normAutofit/>
          </a:bodyPr>
          <a:lstStyle>
            <a:lvl1pPr indent="0" marL="0">
              <a:buNone/>
              <a:defRPr sz="120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725" name="Date Placeholder 4"/>
          <p:cNvSpPr>
            <a:spLocks noGrp="1"/>
          </p:cNvSpPr>
          <p:nvPr>
            <p:ph type="dt" sz="half" idx="10"/>
          </p:nvPr>
        </p:nvSpPr>
        <p:spPr/>
        <p:txBody>
          <a:bodyPr/>
          <a:p>
            <a:fld id="{D1BE4249-C0D0-4B06-8692-E8BB871AF643}" type="datetimeFigureOut">
              <a:rPr lang="en-US" smtClean="0"/>
              <a:t>4/1/2024</a:t>
            </a:fld>
            <a:endParaRPr dirty="0" lang="en-US"/>
          </a:p>
        </p:txBody>
      </p:sp>
      <p:sp>
        <p:nvSpPr>
          <p:cNvPr id="1048726" name="Footer Placeholder 5"/>
          <p:cNvSpPr>
            <a:spLocks noGrp="1"/>
          </p:cNvSpPr>
          <p:nvPr>
            <p:ph type="ftr" sz="quarter" idx="11"/>
          </p:nvPr>
        </p:nvSpPr>
        <p:spPr/>
        <p:txBody>
          <a:bodyPr/>
          <a:p>
            <a:endParaRPr dirty="0" lang="en-US"/>
          </a:p>
        </p:txBody>
      </p:sp>
      <p:sp>
        <p:nvSpPr>
          <p:cNvPr id="1048727"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8" name=""/>
        <p:cNvGrpSpPr/>
        <p:nvPr/>
      </p:nvGrpSpPr>
      <p:grpSpPr>
        <a:xfrm>
          <a:off x="0" y="0"/>
          <a:ext cx="0" cy="0"/>
          <a:chOff x="0" y="0"/>
          <a:chExt cx="0" cy="0"/>
        </a:xfrm>
      </p:grpSpPr>
      <p:pic>
        <p:nvPicPr>
          <p:cNvPr id="2097158" name="Picture 7" descr="Celestia-R1---OverlayContentHD.png"/>
          <p:cNvPicPr>
            <a:picLocks noChangeAspect="1"/>
          </p:cNvPicPr>
          <p:nvPr/>
        </p:nvPicPr>
        <p:blipFill>
          <a:blip xmlns:r="http://schemas.openxmlformats.org/officeDocument/2006/relationships" r:embed="rId1"/>
          <a:stretch>
            <a:fillRect/>
          </a:stretch>
        </p:blipFill>
        <p:spPr>
          <a:xfrm>
            <a:off x="0" y="0"/>
            <a:ext cx="9141619" cy="5142161"/>
          </a:xfrm>
          <a:prstGeom prst="rect"/>
        </p:spPr>
      </p:pic>
      <p:sp>
        <p:nvSpPr>
          <p:cNvPr id="1048656" name="Title 1"/>
          <p:cNvSpPr>
            <a:spLocks noGrp="1"/>
          </p:cNvSpPr>
          <p:nvPr>
            <p:ph type="title"/>
          </p:nvPr>
        </p:nvSpPr>
        <p:spPr>
          <a:xfrm>
            <a:off x="514350" y="1200150"/>
            <a:ext cx="4623490" cy="1028700"/>
          </a:xfrm>
        </p:spPr>
        <p:txBody>
          <a:bodyPr anchor="b">
            <a:normAutofit/>
          </a:bodyPr>
          <a:lstStyle>
            <a:lvl1pPr algn="l">
              <a:defRPr b="0" sz="2100"/>
            </a:lvl1pPr>
          </a:lstStyle>
          <a:p>
            <a:r>
              <a:rPr lang="en-US"/>
              <a:t>Click to edit Master title style</a:t>
            </a:r>
            <a:endParaRPr dirty="0" lang="en-US"/>
          </a:p>
        </p:txBody>
      </p:sp>
      <p:sp>
        <p:nvSpPr>
          <p:cNvPr id="1048657" name="Picture Placeholder 2"/>
          <p:cNvSpPr>
            <a:spLocks noChangeAspect="1" noGrp="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gradFill>
            <a:miter lim="800000"/>
          </a:ln>
          <a:effectLst>
            <a:outerShdw algn="tl" blurRad="254000" rotWithShape="0">
              <a:srgbClr val="000000">
                <a:alpha val="43000"/>
              </a:srgbClr>
            </a:outerShdw>
          </a:effectLst>
        </p:spPr>
        <p:txBody>
          <a:bodyPr anchor="t">
            <a:normAutofit/>
          </a:bodyPr>
          <a:lstStyle>
            <a:lvl1pPr algn="ctr" indent="0" marL="0">
              <a:buNone/>
              <a:defRPr sz="1200"/>
            </a:lvl1pPr>
            <a:lvl2pPr indent="0" marL="342900">
              <a:buNone/>
              <a:defRPr sz="1200"/>
            </a:lvl2pPr>
            <a:lvl3pPr indent="0" marL="685800">
              <a:buNone/>
              <a:defRPr sz="1200"/>
            </a:lvl3pPr>
            <a:lvl4pPr indent="0" marL="1028700">
              <a:buNone/>
              <a:defRPr sz="1200"/>
            </a:lvl4pPr>
            <a:lvl5pPr indent="0" marL="1371600">
              <a:buNone/>
              <a:defRPr sz="1200"/>
            </a:lvl5pPr>
            <a:lvl6pPr indent="0" marL="1714500">
              <a:buNone/>
              <a:defRPr sz="1200"/>
            </a:lvl6pPr>
            <a:lvl7pPr indent="0" marL="2057400">
              <a:buNone/>
              <a:defRPr sz="1200"/>
            </a:lvl7pPr>
            <a:lvl8pPr indent="0" marL="2400300">
              <a:buNone/>
              <a:defRPr sz="1200"/>
            </a:lvl8pPr>
            <a:lvl9pPr indent="0" marL="2743200">
              <a:buNone/>
              <a:defRPr sz="1200"/>
            </a:lvl9pPr>
          </a:lstStyle>
          <a:p>
            <a:r>
              <a:rPr lang="en-US"/>
              <a:t>Click icon to add picture</a:t>
            </a:r>
            <a:endParaRPr dirty="0" lang="en-US"/>
          </a:p>
        </p:txBody>
      </p:sp>
      <p:sp>
        <p:nvSpPr>
          <p:cNvPr id="1048658" name="Text Placeholder 3"/>
          <p:cNvSpPr>
            <a:spLocks noGrp="1"/>
          </p:cNvSpPr>
          <p:nvPr>
            <p:ph type="body" sz="half" idx="2"/>
          </p:nvPr>
        </p:nvSpPr>
        <p:spPr>
          <a:xfrm>
            <a:off x="514350" y="2228850"/>
            <a:ext cx="4623490" cy="1371600"/>
          </a:xfrm>
        </p:spPr>
        <p:txBody>
          <a:bodyPr anchor="t">
            <a:normAutofit/>
          </a:bodyPr>
          <a:lstStyle>
            <a:lvl1pPr indent="0" marL="0">
              <a:buNone/>
              <a:defRPr sz="1350"/>
            </a:lvl1pPr>
            <a:lvl2pPr indent="0" marL="342900">
              <a:buNone/>
              <a:defRPr sz="900"/>
            </a:lvl2pPr>
            <a:lvl3pPr indent="0" marL="685800">
              <a:buNone/>
              <a:defRPr sz="750"/>
            </a:lvl3pPr>
            <a:lvl4pPr indent="0" marL="1028700">
              <a:buNone/>
              <a:defRPr sz="675"/>
            </a:lvl4pPr>
            <a:lvl5pPr indent="0" marL="1371600">
              <a:buNone/>
              <a:defRPr sz="675"/>
            </a:lvl5pPr>
            <a:lvl6pPr indent="0" marL="1714500">
              <a:buNone/>
              <a:defRPr sz="675"/>
            </a:lvl6pPr>
            <a:lvl7pPr indent="0" marL="2057400">
              <a:buNone/>
              <a:defRPr sz="675"/>
            </a:lvl7pPr>
            <a:lvl8pPr indent="0" marL="2400300">
              <a:buNone/>
              <a:defRPr sz="675"/>
            </a:lvl8pPr>
            <a:lvl9pPr indent="0" marL="2743200">
              <a:buNone/>
              <a:defRPr sz="675"/>
            </a:lvl9pPr>
          </a:lstStyle>
          <a:p>
            <a:pPr lvl="0"/>
            <a:r>
              <a:rPr lang="en-US"/>
              <a:t>Click to edit Master text styles</a:t>
            </a:r>
          </a:p>
        </p:txBody>
      </p:sp>
      <p:sp>
        <p:nvSpPr>
          <p:cNvPr id="1048659" name="Date Placeholder 4"/>
          <p:cNvSpPr>
            <a:spLocks noGrp="1"/>
          </p:cNvSpPr>
          <p:nvPr>
            <p:ph type="dt" sz="half" idx="10"/>
          </p:nvPr>
        </p:nvSpPr>
        <p:spPr/>
        <p:txBody>
          <a:bodyPr/>
          <a:p>
            <a:fld id="{1160EA64-D806-43AC-9DF2-F8C432F32B4C}" type="datetimeFigureOut">
              <a:rPr lang="en-US" smtClean="0"/>
              <a:t>4/1/2024</a:t>
            </a:fld>
            <a:endParaRPr dirty="0" lang="en-US"/>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pPr algn="r" indent="0" lvl="0" marL="0" rtl="0">
              <a:spcBef>
                <a:spcPts val="0"/>
              </a:spcBef>
              <a:spcAft>
                <a:spcPts val="0"/>
              </a:spcAft>
              <a:buNone/>
            </a:pPr>
            <a:fld id="{00000000-1234-1234-1234-123412341234}" type="slidenum">
              <a:rPr lang="en" smtClean="0"/>
              <a:t>‹#›</a:t>
            </a:fld>
            <a:endParaRPr lang="en"/>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14351" y="457201"/>
            <a:ext cx="7598569" cy="1092200"/>
          </a:xfrm>
          <a:prstGeom prst="rect"/>
          <a:effectLs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514351" y="1606551"/>
            <a:ext cx="7598569" cy="2736850"/>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6442245" y="4402932"/>
            <a:ext cx="1200150" cy="283369"/>
          </a:xfrm>
          <a:prstGeom prst="rect"/>
        </p:spPr>
        <p:txBody>
          <a:bodyPr anchor="ctr" bIns="45720" lIns="91440" rIns="91440" rtlCol="0" tIns="45720" vert="horz"/>
          <a:lstStyle>
            <a:lvl1pPr algn="r">
              <a:defRPr b="0" sz="750" i="0">
                <a:solidFill>
                  <a:schemeClr val="tx1"/>
                </a:solidFill>
                <a:effectLst/>
                <a:latin typeface="+mn-lt"/>
              </a:defRPr>
            </a:lvl1pPr>
          </a:lstStyle>
          <a:p>
            <a:fld id="{1160EA64-D806-43AC-9DF2-F8C432F32B4C}" type="datetimeFigureOut">
              <a:rPr lang="en-US" smtClean="0"/>
              <a:t>4/1/2024</a:t>
            </a:fld>
            <a:endParaRPr dirty="0" lang="en-US"/>
          </a:p>
        </p:txBody>
      </p:sp>
      <p:sp>
        <p:nvSpPr>
          <p:cNvPr id="1048579" name="Footer Placeholder 4"/>
          <p:cNvSpPr>
            <a:spLocks noGrp="1"/>
          </p:cNvSpPr>
          <p:nvPr>
            <p:ph type="ftr" sz="quarter" idx="3"/>
          </p:nvPr>
        </p:nvSpPr>
        <p:spPr>
          <a:xfrm>
            <a:off x="514351" y="4402932"/>
            <a:ext cx="5870744" cy="283369"/>
          </a:xfrm>
          <a:prstGeom prst="rect"/>
        </p:spPr>
        <p:txBody>
          <a:bodyPr anchor="ctr" bIns="45720" lIns="91440" rIns="91440" rtlCol="0" tIns="45720" vert="horz"/>
          <a:lstStyle>
            <a:lvl1pPr algn="l">
              <a:defRPr b="0" sz="750" i="0">
                <a:solidFill>
                  <a:schemeClr val="tx1"/>
                </a:solidFill>
                <a:effectLst/>
                <a:latin typeface="+mn-lt"/>
              </a:defRPr>
            </a:lvl1pPr>
          </a:lstStyle>
          <a:p>
            <a:endParaRPr dirty="0" lang="en-US"/>
          </a:p>
        </p:txBody>
      </p:sp>
      <p:sp>
        <p:nvSpPr>
          <p:cNvPr id="1048580" name="Slide Number Placeholder 5"/>
          <p:cNvSpPr>
            <a:spLocks noGrp="1"/>
          </p:cNvSpPr>
          <p:nvPr>
            <p:ph type="sldNum" sz="quarter" idx="4"/>
          </p:nvPr>
        </p:nvSpPr>
        <p:spPr>
          <a:xfrm>
            <a:off x="7699546" y="4402932"/>
            <a:ext cx="413375" cy="283369"/>
          </a:xfrm>
          <a:prstGeom prst="rect"/>
        </p:spPr>
        <p:txBody>
          <a:bodyPr anchor="ctr" bIns="45720" lIns="91440" rIns="91440" rtlCol="0" tIns="45720" vert="horz"/>
          <a:lstStyle>
            <a:lvl1pPr algn="r">
              <a:defRPr b="0" sz="750" i="0">
                <a:solidFill>
                  <a:schemeClr val="tx1"/>
                </a:solidFill>
                <a:effectLst/>
                <a:latin typeface="+mn-lt"/>
              </a:defRPr>
            </a:lvl1pPr>
          </a:lstStyle>
          <a:p>
            <a:pPr algn="r" indent="0" lvl="0" marL="0" rtl="0">
              <a:spcBef>
                <a:spcPts val="0"/>
              </a:spcBef>
              <a:spcAft>
                <a:spcPts val="0"/>
              </a:spcAft>
              <a:buNone/>
            </a:pPr>
            <a:fld id="{00000000-1234-1234-1234-123412341234}" type="slidenum">
              <a:rPr lang="en" smtClean="0"/>
              <a:t>‹#›</a:t>
            </a:fld>
            <a:endParaRPr lang="e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lvl1pPr algn="l" defTabSz="342900" eaLnBrk="1" hangingPunct="1" latinLnBrk="0" rtl="0">
        <a:spcBef>
          <a:spcPct val="0"/>
        </a:spcBef>
        <a:buNone/>
        <a:defRPr cap="all" sz="27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342900" eaLnBrk="1" hangingPunct="1" indent="-214313" latinLnBrk="0" marL="214313" rtl="0">
        <a:spcBef>
          <a:spcPts val="0"/>
        </a:spcBef>
        <a:spcAft>
          <a:spcPts val="750"/>
        </a:spcAft>
        <a:buClr>
          <a:schemeClr val="tx1"/>
        </a:buClr>
        <a:buSzPct val="100000"/>
        <a:buFont typeface="Arial"/>
        <a:buChar char="•"/>
        <a:defRPr cap="none" sz="1350" kern="1200">
          <a:solidFill>
            <a:schemeClr val="tx1"/>
          </a:solidFill>
          <a:effectLst/>
          <a:latin typeface="+mn-lt"/>
          <a:ea typeface="+mn-ea"/>
          <a:cs typeface="+mn-cs"/>
        </a:defRPr>
      </a:lvl1pPr>
      <a:lvl2pPr algn="l" defTabSz="342900" eaLnBrk="1" hangingPunct="1" indent="-214313" latinLnBrk="0" marL="557213" rtl="0">
        <a:spcBef>
          <a:spcPts val="0"/>
        </a:spcBef>
        <a:spcAft>
          <a:spcPts val="750"/>
        </a:spcAft>
        <a:buClr>
          <a:schemeClr val="tx1"/>
        </a:buClr>
        <a:buSzPct val="100000"/>
        <a:buFont typeface="Arial"/>
        <a:buChar char="•"/>
        <a:defRPr cap="none" sz="1200" kern="1200">
          <a:solidFill>
            <a:schemeClr val="tx1"/>
          </a:solidFill>
          <a:effectLst/>
          <a:latin typeface="+mn-lt"/>
          <a:ea typeface="+mn-ea"/>
          <a:cs typeface="+mn-cs"/>
        </a:defRPr>
      </a:lvl2pPr>
      <a:lvl3pPr algn="l" defTabSz="342900" eaLnBrk="1" hangingPunct="1" indent="-214313" latinLnBrk="0" marL="900113" rtl="0">
        <a:spcBef>
          <a:spcPts val="0"/>
        </a:spcBef>
        <a:spcAft>
          <a:spcPts val="750"/>
        </a:spcAft>
        <a:buClr>
          <a:schemeClr val="tx1"/>
        </a:buClr>
        <a:buSzPct val="100000"/>
        <a:buFont typeface="Arial"/>
        <a:buChar char="•"/>
        <a:defRPr cap="none" sz="1050" kern="1200">
          <a:solidFill>
            <a:schemeClr val="tx1"/>
          </a:solidFill>
          <a:effectLst/>
          <a:latin typeface="+mn-lt"/>
          <a:ea typeface="+mn-ea"/>
          <a:cs typeface="+mn-cs"/>
        </a:defRPr>
      </a:lvl3pPr>
      <a:lvl4pPr algn="l" defTabSz="342900" eaLnBrk="1" hangingPunct="1" indent="-128588" latinLnBrk="0" marL="1157288"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4pPr>
      <a:lvl5pPr algn="l" defTabSz="342900" eaLnBrk="1" hangingPunct="1" indent="-128588" latinLnBrk="0" marL="1500188"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5pPr>
      <a:lvl6pPr algn="l" defTabSz="342900" eaLnBrk="1" hangingPunct="1" indent="-171450" latinLnBrk="0" marL="18859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6pPr>
      <a:lvl7pPr algn="l" defTabSz="342900" eaLnBrk="1" hangingPunct="1" indent="-171450" latinLnBrk="0" marL="22288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7pPr>
      <a:lvl8pPr algn="l" defTabSz="342900" eaLnBrk="1" hangingPunct="1" indent="-171450" latinLnBrk="0" marL="25717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8pPr>
      <a:lvl9pPr algn="l" defTabSz="342900" eaLnBrk="1" hangingPunct="1" indent="-171450" latinLnBrk="0" marL="2914650" rtl="0">
        <a:spcBef>
          <a:spcPts val="0"/>
        </a:spcBef>
        <a:spcAft>
          <a:spcPts val="750"/>
        </a:spcAft>
        <a:buClr>
          <a:schemeClr val="tx1"/>
        </a:buClr>
        <a:buSzPct val="100000"/>
        <a:buFont typeface="Arial"/>
        <a:buChar char="•"/>
        <a:defRPr cap="none" sz="900" kern="1200">
          <a:solidFill>
            <a:schemeClr val="tx1"/>
          </a:solidFill>
          <a:effectLst/>
          <a:latin typeface="+mn-lt"/>
          <a:ea typeface="+mn-ea"/>
          <a:cs typeface="+mn-cs"/>
        </a:defRPr>
      </a:lvl9pPr>
    </p:bodyStyle>
    <p:otherStyle>
      <a:defPPr>
        <a:defRPr lang="en-US"/>
      </a:defPPr>
      <a:lvl1pPr algn="l" defTabSz="342900" eaLnBrk="1" hangingPunct="1" latinLnBrk="0" marL="0" rtl="0">
        <a:defRPr sz="1350" kern="1200">
          <a:solidFill>
            <a:schemeClr val="tx1"/>
          </a:solidFill>
          <a:latin typeface="+mn-lt"/>
          <a:ea typeface="+mn-ea"/>
          <a:cs typeface="+mn-cs"/>
        </a:defRPr>
      </a:lvl1pPr>
      <a:lvl2pPr algn="l" defTabSz="342900" eaLnBrk="1" hangingPunct="1" latinLnBrk="0" marL="342900" rtl="0">
        <a:defRPr sz="1350" kern="1200">
          <a:solidFill>
            <a:schemeClr val="tx1"/>
          </a:solidFill>
          <a:latin typeface="+mn-lt"/>
          <a:ea typeface="+mn-ea"/>
          <a:cs typeface="+mn-cs"/>
        </a:defRPr>
      </a:lvl2pPr>
      <a:lvl3pPr algn="l" defTabSz="342900" eaLnBrk="1" hangingPunct="1" latinLnBrk="0" marL="685800" rtl="0">
        <a:defRPr sz="1350" kern="1200">
          <a:solidFill>
            <a:schemeClr val="tx1"/>
          </a:solidFill>
          <a:latin typeface="+mn-lt"/>
          <a:ea typeface="+mn-ea"/>
          <a:cs typeface="+mn-cs"/>
        </a:defRPr>
      </a:lvl3pPr>
      <a:lvl4pPr algn="l" defTabSz="342900" eaLnBrk="1" hangingPunct="1" latinLnBrk="0" marL="1028700" rtl="0">
        <a:defRPr sz="1350" kern="1200">
          <a:solidFill>
            <a:schemeClr val="tx1"/>
          </a:solidFill>
          <a:latin typeface="+mn-lt"/>
          <a:ea typeface="+mn-ea"/>
          <a:cs typeface="+mn-cs"/>
        </a:defRPr>
      </a:lvl4pPr>
      <a:lvl5pPr algn="l" defTabSz="342900" eaLnBrk="1" hangingPunct="1" latinLnBrk="0" marL="1371600" rtl="0">
        <a:defRPr sz="1350" kern="1200">
          <a:solidFill>
            <a:schemeClr val="tx1"/>
          </a:solidFill>
          <a:latin typeface="+mn-lt"/>
          <a:ea typeface="+mn-ea"/>
          <a:cs typeface="+mn-cs"/>
        </a:defRPr>
      </a:lvl5pPr>
      <a:lvl6pPr algn="l" defTabSz="342900" eaLnBrk="1" hangingPunct="1" latinLnBrk="0" marL="1714500" rtl="0">
        <a:defRPr sz="1350" kern="1200">
          <a:solidFill>
            <a:schemeClr val="tx1"/>
          </a:solidFill>
          <a:latin typeface="+mn-lt"/>
          <a:ea typeface="+mn-ea"/>
          <a:cs typeface="+mn-cs"/>
        </a:defRPr>
      </a:lvl6pPr>
      <a:lvl7pPr algn="l" defTabSz="342900" eaLnBrk="1" hangingPunct="1" latinLnBrk="0" marL="2057400" rtl="0">
        <a:defRPr sz="1350" kern="1200">
          <a:solidFill>
            <a:schemeClr val="tx1"/>
          </a:solidFill>
          <a:latin typeface="+mn-lt"/>
          <a:ea typeface="+mn-ea"/>
          <a:cs typeface="+mn-cs"/>
        </a:defRPr>
      </a:lvl7pPr>
      <a:lvl8pPr algn="l" defTabSz="342900" eaLnBrk="1" hangingPunct="1" latinLnBrk="0" marL="2400300" rtl="0">
        <a:defRPr sz="1350" kern="1200">
          <a:solidFill>
            <a:schemeClr val="tx1"/>
          </a:solidFill>
          <a:latin typeface="+mn-lt"/>
          <a:ea typeface="+mn-ea"/>
          <a:cs typeface="+mn-cs"/>
        </a:defRPr>
      </a:lvl8pPr>
      <a:lvl9pPr algn="l" defTabSz="342900" eaLnBrk="1" hangingPunct="1" latinLnBrk="0" marL="2743200" rtl="0">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Shape 133"/>
        <p:cNvGrpSpPr/>
        <p:nvPr/>
      </p:nvGrpSpPr>
      <p:grpSpPr>
        <a:xfrm>
          <a:off x="0" y="0"/>
          <a:ext cx="0" cy="0"/>
          <a:chOff x="0" y="0"/>
          <a:chExt cx="0" cy="0"/>
        </a:xfrm>
      </p:grpSpPr>
      <p:sp>
        <p:nvSpPr>
          <p:cNvPr id="1048586" name="Google Shape;134;p13"/>
          <p:cNvSpPr txBox="1">
            <a:spLocks noGrp="1"/>
          </p:cNvSpPr>
          <p:nvPr>
            <p:ph type="ctrTitle"/>
          </p:nvPr>
        </p:nvSpPr>
        <p:spPr>
          <a:xfrm>
            <a:off x="1537853" y="267855"/>
            <a:ext cx="6328065" cy="2142836"/>
          </a:xfrm>
          <a:prstGeom prst="rect"/>
          <a:noFill/>
          <a:ln>
            <a:noFill/>
          </a:ln>
        </p:spPr>
        <p:txBody>
          <a:bodyPr anchor="b" anchorCtr="0" bIns="91425" lIns="91425" rIns="91425" spcFirstLastPara="1" tIns="91425" wrap="square">
            <a:normAutofit/>
          </a:bodyPr>
          <a:p>
            <a:pPr algn="ctr" indent="0" lvl="0" marL="0" rtl="0">
              <a:lnSpc>
                <a:spcPct val="100000"/>
              </a:lnSpc>
              <a:spcBef>
                <a:spcPts val="0"/>
              </a:spcBef>
              <a:spcAft>
                <a:spcPts val="0"/>
              </a:spcAft>
              <a:buSzPts val="4000"/>
              <a:buNone/>
            </a:pPr>
            <a:r>
              <a:rPr dirty="0" sz="4400" lang="en"/>
              <a:t>Keylogger &amp; Security</a:t>
            </a:r>
            <a:endParaRPr dirty="0" sz="4400"/>
          </a:p>
        </p:txBody>
      </p:sp>
      <p:sp>
        <p:nvSpPr>
          <p:cNvPr id="1048587" name="Google Shape;135;p13"/>
          <p:cNvSpPr txBox="1">
            <a:spLocks noGrp="1"/>
          </p:cNvSpPr>
          <p:nvPr>
            <p:ph type="subTitle" idx="1"/>
          </p:nvPr>
        </p:nvSpPr>
        <p:spPr>
          <a:xfrm>
            <a:off x="1226128" y="2940626"/>
            <a:ext cx="7580935" cy="1215737"/>
          </a:xfrm>
          <a:prstGeom prst="rect"/>
          <a:noFill/>
          <a:ln>
            <a:noFill/>
          </a:ln>
        </p:spPr>
        <p:txBody>
          <a:bodyPr anchor="t" anchorCtr="0" bIns="91425" lIns="91425" rIns="91425" spcFirstLastPara="1" tIns="91425" wrap="square">
            <a:normAutofit/>
          </a:bodyPr>
          <a:p>
            <a:pPr algn="l" indent="0" lvl="0" marL="1371600" rtl="0">
              <a:lnSpc>
                <a:spcPct val="100000"/>
              </a:lnSpc>
              <a:spcBef>
                <a:spcPts val="0"/>
              </a:spcBef>
              <a:spcAft>
                <a:spcPts val="0"/>
              </a:spcAft>
              <a:buSzPts val="4364"/>
              <a:buNone/>
            </a:pPr>
            <a:r>
              <a:rPr dirty="0" sz="1400" lang="en"/>
              <a:t>Presented By,</a:t>
            </a:r>
            <a:endParaRPr dirty="0" sz="1400"/>
          </a:p>
          <a:p>
            <a:pPr algn="l" indent="0" lvl="0" marL="1371600" rtl="0">
              <a:lnSpc>
                <a:spcPct val="100000"/>
              </a:lnSpc>
              <a:spcBef>
                <a:spcPts val="0"/>
              </a:spcBef>
              <a:spcAft>
                <a:spcPts val="0"/>
              </a:spcAft>
              <a:buSzPts val="4364"/>
              <a:buNone/>
            </a:pPr>
            <a:r>
              <a:rPr dirty="0" sz="1400" lang="en"/>
              <a:t>          Name: </a:t>
            </a:r>
            <a:r>
              <a:rPr dirty="0" sz="1400" lang="en-US"/>
              <a:t>A</a:t>
            </a:r>
            <a:r>
              <a:rPr dirty="0" sz="1400" lang="en-US"/>
              <a:t>B</a:t>
            </a:r>
            <a:r>
              <a:rPr dirty="0" sz="1400" lang="en-US"/>
              <a:t>I</a:t>
            </a:r>
            <a:r>
              <a:rPr dirty="0" sz="1400" lang="en-US"/>
              <a:t>N</a:t>
            </a:r>
            <a:r>
              <a:rPr dirty="0" sz="1400" lang="en-US"/>
              <a:t>A</a:t>
            </a:r>
            <a:r>
              <a:rPr dirty="0" sz="1400" lang="en-US"/>
              <a:t>Y</a:t>
            </a:r>
            <a:r>
              <a:rPr dirty="0" sz="1400" lang="en-US"/>
              <a:t>A</a:t>
            </a:r>
            <a:r>
              <a:rPr dirty="0" sz="1400" lang="en-US"/>
              <a:t> </a:t>
            </a:r>
            <a:r>
              <a:rPr dirty="0" sz="1400" lang="en-US"/>
              <a:t>M</a:t>
            </a:r>
            <a:endParaRPr dirty="0" sz="1400"/>
          </a:p>
          <a:p>
            <a:pPr algn="l" indent="0" lvl="0" marL="1371600" rtl="0">
              <a:lnSpc>
                <a:spcPct val="100000"/>
              </a:lnSpc>
              <a:spcBef>
                <a:spcPts val="0"/>
              </a:spcBef>
              <a:spcAft>
                <a:spcPts val="0"/>
              </a:spcAft>
              <a:buSzPts val="4364"/>
              <a:buNone/>
            </a:pPr>
            <a:r>
              <a:rPr dirty="0" sz="1400" lang="en"/>
              <a:t>          College: Anna university regional campus madurai</a:t>
            </a:r>
            <a:endParaRPr dirty="0" sz="1400"/>
          </a:p>
          <a:p>
            <a:pPr algn="l" indent="0" lvl="0" marL="1371600" rtl="0">
              <a:lnSpc>
                <a:spcPct val="100000"/>
              </a:lnSpc>
              <a:spcBef>
                <a:spcPts val="0"/>
              </a:spcBef>
              <a:spcAft>
                <a:spcPts val="0"/>
              </a:spcAft>
              <a:buSzPts val="4364"/>
              <a:buNone/>
            </a:pPr>
            <a:r>
              <a:rPr dirty="0" sz="1400" lang="en"/>
              <a:t>          Department: Computer science and engineering</a:t>
            </a:r>
            <a:endParaRPr dirty="0"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Shape 188"/>
        <p:cNvGrpSpPr/>
        <p:nvPr/>
      </p:nvGrpSpPr>
      <p:grpSpPr>
        <a:xfrm>
          <a:off x="0" y="0"/>
          <a:ext cx="0" cy="0"/>
          <a:chOff x="0" y="0"/>
          <a:chExt cx="0" cy="0"/>
        </a:xfrm>
      </p:grpSpPr>
      <p:sp>
        <p:nvSpPr>
          <p:cNvPr id="1048628" name="Google Shape;189;p22"/>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Future Scope :</a:t>
            </a:r>
          </a:p>
        </p:txBody>
      </p:sp>
      <p:sp>
        <p:nvSpPr>
          <p:cNvPr id="1048629" name="Google Shape;190;p22"/>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899" lvl="0" marL="457200" rtl="0">
              <a:lnSpc>
                <a:spcPct val="115000"/>
              </a:lnSpc>
              <a:spcBef>
                <a:spcPts val="0"/>
              </a:spcBef>
              <a:spcAft>
                <a:spcPts val="0"/>
              </a:spcAft>
              <a:buSzPts val="1800"/>
              <a:buChar char="●"/>
            </a:pPr>
            <a:r>
              <a:rPr b="1" lang="en"/>
              <a:t>Advanced Encryption </a:t>
            </a:r>
            <a:r>
              <a:rPr lang="en"/>
              <a:t>: Implementing cutting-edge encryption techniques such as post-quantum algorithms for heightened data security.</a:t>
            </a:r>
          </a:p>
          <a:p>
            <a:pPr algn="l" indent="-342899" lvl="0" marL="457200" rtl="0">
              <a:lnSpc>
                <a:spcPct val="115000"/>
              </a:lnSpc>
              <a:spcBef>
                <a:spcPts val="0"/>
              </a:spcBef>
              <a:spcAft>
                <a:spcPts val="0"/>
              </a:spcAft>
              <a:buSzPts val="1800"/>
              <a:buChar char="●"/>
            </a:pPr>
            <a:r>
              <a:rPr b="1" lang="en"/>
              <a:t>Behavior Analysis</a:t>
            </a:r>
            <a:r>
              <a:rPr lang="en"/>
              <a:t> : Utilizing machine learning to detect anomalies in keystroke patterns, enhancing threat detection capabilities.</a:t>
            </a:r>
          </a:p>
          <a:p>
            <a:pPr algn="l" indent="-342899" lvl="0" marL="457200" rtl="0">
              <a:lnSpc>
                <a:spcPct val="115000"/>
              </a:lnSpc>
              <a:spcBef>
                <a:spcPts val="0"/>
              </a:spcBef>
              <a:spcAft>
                <a:spcPts val="0"/>
              </a:spcAft>
              <a:buSzPts val="1800"/>
              <a:buChar char="●"/>
            </a:pPr>
            <a:r>
              <a:rPr b="1" lang="en"/>
              <a:t>Cloud Integration</a:t>
            </a:r>
            <a:r>
              <a:rPr lang="en"/>
              <a:t> : Enabling secure data synchronization with cloud services for remote access and management.</a:t>
            </a:r>
          </a:p>
          <a:p>
            <a:pPr algn="l" indent="-342900" lvl="0" marL="457200" rtl="0">
              <a:lnSpc>
                <a:spcPct val="115000"/>
              </a:lnSpc>
              <a:spcBef>
                <a:spcPts val="0"/>
              </a:spcBef>
              <a:spcAft>
                <a:spcPts val="0"/>
              </a:spcAft>
              <a:buSzPts val="1800"/>
              <a:buChar char="●"/>
            </a:pPr>
            <a:r>
              <a:rPr b="1" lang="en"/>
              <a:t>Mobile Support </a:t>
            </a:r>
            <a:r>
              <a:rPr lang="en"/>
              <a:t>: Extending compatibility to mobile platforms like iOS and Android, accompanied by tailored security features.</a:t>
            </a:r>
          </a:p>
          <a:p>
            <a:pPr algn="l" indent="-342900" lvl="0" marL="457200" rtl="0">
              <a:lnSpc>
                <a:spcPct val="115000"/>
              </a:lnSpc>
              <a:spcBef>
                <a:spcPts val="0"/>
              </a:spcBef>
              <a:spcAft>
                <a:spcPts val="0"/>
              </a:spcAft>
              <a:buSzPts val="1800"/>
              <a:buChar char="●"/>
            </a:pPr>
            <a:r>
              <a:rPr b="1" lang="en"/>
              <a:t>Remote Management</a:t>
            </a:r>
            <a:r>
              <a:rPr lang="en"/>
              <a:t> : Implementing centralized dashboards for remote configuration and monitoring, facilitating easier management of the keylogger across devices and locations.</a:t>
            </a:r>
            <a:endParaRPr sz="1200">
              <a:solidFill>
                <a:srgbClr val="0D0D0D"/>
              </a:solidFill>
              <a:highlight>
                <a:srgbClr val="FFFFFF"/>
              </a:highlight>
            </a:endParaRPr>
          </a:p>
          <a:p>
            <a:pPr algn="l" indent="0" lvl="0" marL="0" rtl="0">
              <a:lnSpc>
                <a:spcPct val="115000"/>
              </a:lnSpc>
              <a:spcBef>
                <a:spcPts val="0"/>
              </a:spcBef>
              <a:spcAft>
                <a:spcPts val="1200"/>
              </a:spcAft>
              <a:buSzPts val="1946"/>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Shape 194"/>
        <p:cNvGrpSpPr/>
        <p:nvPr/>
      </p:nvGrpSpPr>
      <p:grpSpPr>
        <a:xfrm>
          <a:off x="0" y="0"/>
          <a:ext cx="0" cy="0"/>
          <a:chOff x="0" y="0"/>
          <a:chExt cx="0" cy="0"/>
        </a:xfrm>
      </p:grpSpPr>
      <p:sp>
        <p:nvSpPr>
          <p:cNvPr id="1048632" name="Google Shape;195;p23"/>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References :</a:t>
            </a:r>
          </a:p>
        </p:txBody>
      </p:sp>
      <p:sp>
        <p:nvSpPr>
          <p:cNvPr id="1048633" name="Google Shape;196;p23"/>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0"/>
              </a:spcBef>
              <a:spcAft>
                <a:spcPts val="0"/>
              </a:spcAft>
              <a:buSzPts val="1800"/>
              <a:buChar char="★"/>
            </a:pPr>
            <a:r>
              <a:rPr lang="en"/>
              <a:t>Smith, J. et al. (20XX). "Advanced Techniques for Keylogger Detection and Prevention." Journal of Cybersecurity, 10(2), 123-140. </a:t>
            </a:r>
          </a:p>
          <a:p>
            <a:pPr algn="l" indent="-342900" lvl="0" marL="457200" rtl="0">
              <a:lnSpc>
                <a:spcPct val="115000"/>
              </a:lnSpc>
              <a:spcBef>
                <a:spcPts val="0"/>
              </a:spcBef>
              <a:spcAft>
                <a:spcPts val="0"/>
              </a:spcAft>
              <a:buSzPts val="1800"/>
              <a:buChar char="★"/>
            </a:pPr>
            <a:r>
              <a:rPr lang="en"/>
              <a:t>Johnson, A. (20XX). "Machine Learning Approaches for Keystroke Anomaly Detection." Conference on Information Security, Proceedings, 55-67. </a:t>
            </a:r>
          </a:p>
          <a:p>
            <a:pPr algn="l" indent="-342900" lvl="0" marL="457200" rtl="0">
              <a:lnSpc>
                <a:spcPct val="115000"/>
              </a:lnSpc>
              <a:spcBef>
                <a:spcPts val="0"/>
              </a:spcBef>
              <a:spcAft>
                <a:spcPts val="0"/>
              </a:spcAft>
              <a:buSzPts val="1800"/>
              <a:buChar char="★"/>
            </a:pPr>
            <a:r>
              <a:rPr lang="en"/>
              <a:t>Patel, R. (20XX). "Practical Python Programming for Security Applications." O'Reilly Media.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2" name="Shape 200"/>
        <p:cNvGrpSpPr/>
        <p:nvPr/>
      </p:nvGrpSpPr>
      <p:grpSpPr>
        <a:xfrm>
          <a:off x="0" y="0"/>
          <a:ext cx="0" cy="0"/>
          <a:chOff x="0" y="0"/>
          <a:chExt cx="0" cy="0"/>
        </a:xfrm>
      </p:grpSpPr>
      <p:sp>
        <p:nvSpPr>
          <p:cNvPr id="1048639" name="Google Shape;201;p24"/>
          <p:cNvSpPr txBox="1"/>
          <p:nvPr/>
        </p:nvSpPr>
        <p:spPr>
          <a:xfrm>
            <a:off x="971300" y="1714850"/>
            <a:ext cx="6786900" cy="1394700"/>
          </a:xfrm>
          <a:prstGeom prst="rect"/>
          <a:noFill/>
          <a:ln>
            <a:noFill/>
          </a:ln>
        </p:spPr>
        <p:txBody>
          <a:bodyPr anchor="t" anchorCtr="0" bIns="91425" lIns="91425" rIns="91425" spcFirstLastPara="1" tIns="91425" wrap="square">
            <a:noAutofit/>
          </a:bodyPr>
          <a:p>
            <a:pPr algn="ctr" indent="0" lvl="0" marL="0" rtl="0">
              <a:spcBef>
                <a:spcPts val="0"/>
              </a:spcBef>
              <a:spcAft>
                <a:spcPts val="0"/>
              </a:spcAft>
              <a:buNone/>
            </a:pPr>
            <a:r>
              <a:rPr sz="7500" lang="en">
                <a:solidFill>
                  <a:schemeClr val="lt1"/>
                </a:solidFill>
                <a:latin typeface="Lato"/>
                <a:ea typeface="Lato"/>
                <a:cs typeface="Lato"/>
                <a:sym typeface="Lato"/>
              </a:rPr>
              <a:t>Thank you</a:t>
            </a:r>
            <a:endParaRPr sz="75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Shape 139"/>
        <p:cNvGrpSpPr/>
        <p:nvPr/>
      </p:nvGrpSpPr>
      <p:grpSpPr>
        <a:xfrm>
          <a:off x="0" y="0"/>
          <a:ext cx="0" cy="0"/>
          <a:chOff x="0" y="0"/>
          <a:chExt cx="0" cy="0"/>
        </a:xfrm>
      </p:grpSpPr>
      <p:sp>
        <p:nvSpPr>
          <p:cNvPr id="1048593" name="Google Shape;140;p14"/>
          <p:cNvSpPr txBox="1">
            <a:spLocks noGrp="1"/>
          </p:cNvSpPr>
          <p:nvPr>
            <p:ph type="title"/>
          </p:nvPr>
        </p:nvSpPr>
        <p:spPr>
          <a:xfrm>
            <a:off x="466227" y="383359"/>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Problem Statement :</a:t>
            </a:r>
            <a:endParaRPr dirty="0"/>
          </a:p>
        </p:txBody>
      </p:sp>
      <p:sp>
        <p:nvSpPr>
          <p:cNvPr id="1048594" name="Google Shape;141;p14"/>
          <p:cNvSpPr txBox="1">
            <a:spLocks noGrp="1"/>
          </p:cNvSpPr>
          <p:nvPr>
            <p:ph type="body" idx="1"/>
          </p:nvPr>
        </p:nvSpPr>
        <p:spPr>
          <a:xfrm>
            <a:off x="387900" y="1478099"/>
            <a:ext cx="8368200" cy="30789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0"/>
              </a:spcAft>
              <a:buSzPts val="1800"/>
              <a:buNone/>
            </a:pPr>
            <a:endParaRPr dirty="0" sz="1600"/>
          </a:p>
          <a:p>
            <a:pPr algn="l" indent="0" lvl="0" marL="0" rtl="0">
              <a:lnSpc>
                <a:spcPct val="115000"/>
              </a:lnSpc>
              <a:spcBef>
                <a:spcPts val="1200"/>
              </a:spcBef>
              <a:spcAft>
                <a:spcPts val="0"/>
              </a:spcAft>
              <a:buSzPts val="1800"/>
              <a:buNone/>
            </a:pPr>
            <a:r>
              <a:rPr dirty="0" sz="1600" lang="en"/>
              <a:t>The objective of this project is to develop a keylogger software with enhanced security features to prevent unauthorized access to sensitive data and ensure user privacy. The keylogger should serve legitimate purposes such as parental control, employee monitoring, or personal usage while mitigating the risks associated with malicious exploitation.</a:t>
            </a:r>
            <a:endParaRPr dirty="0" sz="1600"/>
          </a:p>
          <a:p>
            <a:pPr algn="l" indent="0" lvl="0" marL="0" rtl="0">
              <a:lnSpc>
                <a:spcPct val="115000"/>
              </a:lnSpc>
              <a:spcBef>
                <a:spcPts val="1200"/>
              </a:spcBef>
              <a:spcAft>
                <a:spcPts val="1200"/>
              </a:spcAft>
              <a:buSzPts val="1800"/>
              <a:buNone/>
            </a:pPr>
            <a:endParaRPr dirty="0"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Shape 145"/>
        <p:cNvGrpSpPr/>
        <p:nvPr/>
      </p:nvGrpSpPr>
      <p:grpSpPr>
        <a:xfrm>
          <a:off x="0" y="0"/>
          <a:ext cx="0" cy="0"/>
          <a:chOff x="0" y="0"/>
          <a:chExt cx="0" cy="0"/>
        </a:xfrm>
      </p:grpSpPr>
      <p:sp>
        <p:nvSpPr>
          <p:cNvPr id="1048597" name="Google Shape;146;p15"/>
          <p:cNvSpPr txBox="1">
            <a:spLocks noGrp="1"/>
          </p:cNvSpPr>
          <p:nvPr>
            <p:ph type="title"/>
          </p:nvPr>
        </p:nvSpPr>
        <p:spPr>
          <a:xfrm>
            <a:off x="1052550" y="258668"/>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Solution :</a:t>
            </a:r>
            <a:endParaRPr dirty="0"/>
          </a:p>
        </p:txBody>
      </p:sp>
      <p:sp>
        <p:nvSpPr>
          <p:cNvPr id="1048598" name="Google Shape;147;p15"/>
          <p:cNvSpPr txBox="1">
            <a:spLocks noGrp="1"/>
          </p:cNvSpPr>
          <p:nvPr>
            <p:ph type="body" idx="1"/>
          </p:nvPr>
        </p:nvSpPr>
        <p:spPr>
          <a:xfrm>
            <a:off x="1224764" y="1307850"/>
            <a:ext cx="7038900" cy="2911200"/>
          </a:xfrm>
          <a:prstGeom prst="rect"/>
          <a:noFill/>
          <a:ln>
            <a:noFill/>
          </a:ln>
        </p:spPr>
        <p:txBody>
          <a:bodyPr anchor="t" anchorCtr="0" bIns="91425" lIns="91425" rIns="91425" spcFirstLastPara="1" tIns="91425" wrap="square">
            <a:noAutofit/>
          </a:bodyPr>
          <a:p>
            <a:pPr algn="l" indent="-304800" lvl="0" marL="457200" rtl="0">
              <a:lnSpc>
                <a:spcPct val="115000"/>
              </a:lnSpc>
              <a:spcBef>
                <a:spcPts val="0"/>
              </a:spcBef>
              <a:spcAft>
                <a:spcPts val="0"/>
              </a:spcAft>
              <a:buSzPts val="1200"/>
              <a:buChar char="➔"/>
            </a:pPr>
            <a:r>
              <a:rPr b="1" dirty="0" sz="1200" lang="en"/>
              <a:t>Cryptographic Encryption</a:t>
            </a:r>
            <a:r>
              <a:rPr dirty="0" sz="1200" lang="en"/>
              <a:t> : Implement robust encryption algorithms like AES (Advanced Encryption Standard) to encrypt all logged keystrokes and sensitive data, ensuring that even if the data is intercepted, it remains secure and unreadable without the decryption key.</a:t>
            </a:r>
            <a:endParaRPr dirty="0" sz="1200"/>
          </a:p>
          <a:p>
            <a:pPr algn="l" indent="-304800" lvl="0" marL="457200" rtl="0">
              <a:lnSpc>
                <a:spcPct val="115000"/>
              </a:lnSpc>
              <a:spcBef>
                <a:spcPts val="0"/>
              </a:spcBef>
              <a:spcAft>
                <a:spcPts val="0"/>
              </a:spcAft>
              <a:buSzPts val="1200"/>
              <a:buChar char="➔"/>
            </a:pPr>
            <a:r>
              <a:rPr b="1" dirty="0" sz="1200" lang="en"/>
              <a:t>Secure Storage Mechanism</a:t>
            </a:r>
            <a:r>
              <a:rPr dirty="0" sz="1200" lang="en"/>
              <a:t> : Utilize secure storage methods, such as encrypted databases or files, to store logged keystrokes locally on the target device. Employ access controls and permission settings to restrict unauthorized access to the stored data.</a:t>
            </a:r>
            <a:endParaRPr dirty="0" sz="1200"/>
          </a:p>
          <a:p>
            <a:pPr algn="l" indent="-304800" lvl="0" marL="457200" rtl="0">
              <a:lnSpc>
                <a:spcPct val="115000"/>
              </a:lnSpc>
              <a:spcBef>
                <a:spcPts val="0"/>
              </a:spcBef>
              <a:spcAft>
                <a:spcPts val="0"/>
              </a:spcAft>
              <a:buSzPts val="1200"/>
              <a:buChar char="➔"/>
            </a:pPr>
            <a:r>
              <a:rPr b="1" dirty="0" sz="1200" lang="en"/>
              <a:t>Stealth Mode Functionality</a:t>
            </a:r>
            <a:r>
              <a:rPr dirty="0" sz="1200" lang="en"/>
              <a:t> : Develop stealth mode capabilities to make the keylogger invisible to the user and antivirus software. This involves minimizing resource usage, masking the keylogger’s presence in system processes, and avoiding detection by system monitoring tools.</a:t>
            </a:r>
            <a:endParaRPr dirty="0" sz="1200"/>
          </a:p>
          <a:p>
            <a:pPr algn="l" indent="-304800" lvl="0" marL="457200" rtl="0">
              <a:lnSpc>
                <a:spcPct val="115000"/>
              </a:lnSpc>
              <a:spcBef>
                <a:spcPts val="0"/>
              </a:spcBef>
              <a:spcAft>
                <a:spcPts val="0"/>
              </a:spcAft>
              <a:buSzPts val="1200"/>
              <a:buChar char="➔"/>
            </a:pPr>
            <a:r>
              <a:rPr b="1" dirty="0" sz="1200" lang="en"/>
              <a:t>Anti-Tampering Measures</a:t>
            </a:r>
            <a:r>
              <a:rPr dirty="0" sz="1200" lang="en"/>
              <a:t> : Implement techniques to detect and prevent tampering attempts, such as code obfuscation, integrity checks, and sandboxing. Regularly update the keylogger to address any identified vulnerabilities and maintain its resilience against evolving threats.</a:t>
            </a:r>
            <a:endParaRPr dirty="0" sz="1200"/>
          </a:p>
          <a:p>
            <a:pPr algn="l" indent="-304800" lvl="0" marL="457200" rtl="0">
              <a:lnSpc>
                <a:spcPct val="115000"/>
              </a:lnSpc>
              <a:spcBef>
                <a:spcPts val="0"/>
              </a:spcBef>
              <a:spcAft>
                <a:spcPts val="0"/>
              </a:spcAft>
              <a:buSzPts val="1200"/>
              <a:buChar char="➔"/>
            </a:pPr>
            <a:r>
              <a:rPr b="1" dirty="0" sz="1200" lang="en"/>
              <a:t>Authentication and Access Control </a:t>
            </a:r>
            <a:r>
              <a:rPr dirty="0" sz="1200" lang="en"/>
              <a:t>: Incorporate strong authentication mechanisms to control access to the keylogger's settings and  recorded data. This includes password protection, biometric authentication, and role-based access control (RBAC) to define different levels of access for administrators and users.</a:t>
            </a:r>
            <a:endParaRPr dirty="0"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Shape 151"/>
        <p:cNvGrpSpPr/>
        <p:nvPr/>
      </p:nvGrpSpPr>
      <p:grpSpPr>
        <a:xfrm>
          <a:off x="0" y="0"/>
          <a:ext cx="0" cy="0"/>
          <a:chOff x="0" y="0"/>
          <a:chExt cx="0" cy="0"/>
        </a:xfrm>
      </p:grpSpPr>
      <p:sp>
        <p:nvSpPr>
          <p:cNvPr id="1048601" name="Google Shape;152;p16"/>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2" name="Google Shape;153;p16"/>
          <p:cNvSpPr txBox="1">
            <a:spLocks noGrp="1"/>
          </p:cNvSpPr>
          <p:nvPr>
            <p:ph type="body" idx="1"/>
          </p:nvPr>
        </p:nvSpPr>
        <p:spPr>
          <a:prstGeom prst="rect"/>
          <a:noFill/>
          <a:ln>
            <a:noFill/>
          </a:ln>
        </p:spPr>
        <p:txBody>
          <a:bodyPr anchor="t" anchorCtr="0" bIns="91425" lIns="91425" rIns="91425" spcFirstLastPara="1" tIns="91425" wrap="square">
            <a:normAutofit/>
          </a:bodyPr>
          <a:p>
            <a:pPr algn="l" indent="-342900" lvl="0" marL="457200" rtl="0">
              <a:lnSpc>
                <a:spcPct val="115000"/>
              </a:lnSpc>
              <a:spcBef>
                <a:spcPts val="1500"/>
              </a:spcBef>
              <a:spcAft>
                <a:spcPts val="0"/>
              </a:spcAft>
              <a:buSzPts val="1800"/>
              <a:buChar char="➔"/>
            </a:pPr>
            <a:r>
              <a:rPr b="1" lang="en"/>
              <a:t>Requirement Analysis</a:t>
            </a:r>
            <a:r>
              <a:rPr lang="en"/>
              <a:t> : </a:t>
            </a:r>
            <a:r>
              <a:rPr sz="1550" lang="en"/>
              <a:t>Gather and analyze requirements for the keylogger, including features, security needs, and user expectations.</a:t>
            </a:r>
            <a:endParaRPr sz="1550"/>
          </a:p>
          <a:p>
            <a:pPr algn="l" indent="-342900" lvl="0" marL="457200" rtl="0">
              <a:lnSpc>
                <a:spcPct val="115000"/>
              </a:lnSpc>
              <a:spcBef>
                <a:spcPts val="0"/>
              </a:spcBef>
              <a:spcAft>
                <a:spcPts val="0"/>
              </a:spcAft>
              <a:buSzPts val="1800"/>
              <a:buChar char="➔"/>
            </a:pPr>
            <a:r>
              <a:rPr b="1" lang="en"/>
              <a:t>Design Phase</a:t>
            </a:r>
            <a:r>
              <a:rPr lang="en"/>
              <a:t> :</a:t>
            </a:r>
          </a:p>
          <a:p>
            <a:pPr algn="l" indent="-323850" lvl="1" marL="914400" rtl="0">
              <a:lnSpc>
                <a:spcPct val="115000"/>
              </a:lnSpc>
              <a:spcBef>
                <a:spcPts val="0"/>
              </a:spcBef>
              <a:spcAft>
                <a:spcPts val="0"/>
              </a:spcAft>
              <a:buSzPts val="1500"/>
              <a:buChar char="◆"/>
            </a:pPr>
            <a:r>
              <a:rPr sz="1500" lang="en" u="sng"/>
              <a:t>Architecture Design</a:t>
            </a:r>
            <a:r>
              <a:rPr sz="1500" lang="en"/>
              <a:t> : Define the overall system architecture, including components, modules, and their interactions.</a:t>
            </a:r>
            <a:endParaRPr sz="1500"/>
          </a:p>
          <a:p>
            <a:pPr algn="l" indent="-323850" lvl="1" marL="914400" rtl="0">
              <a:lnSpc>
                <a:spcPct val="115000"/>
              </a:lnSpc>
              <a:spcBef>
                <a:spcPts val="0"/>
              </a:spcBef>
              <a:spcAft>
                <a:spcPts val="0"/>
              </a:spcAft>
              <a:buSzPts val="1500"/>
              <a:buChar char="◆"/>
            </a:pPr>
            <a:r>
              <a:rPr sz="1500" lang="en" u="sng"/>
              <a:t>Database Design</a:t>
            </a:r>
            <a:r>
              <a:rPr sz="1500" lang="en"/>
              <a:t> : Design the database schema for storing encrypted data securely.</a:t>
            </a:r>
            <a:endParaRPr sz="1500"/>
          </a:p>
          <a:p>
            <a:pPr algn="l" indent="-323850" lvl="1" marL="914400" rtl="0">
              <a:lnSpc>
                <a:spcPct val="115000"/>
              </a:lnSpc>
              <a:spcBef>
                <a:spcPts val="0"/>
              </a:spcBef>
              <a:spcAft>
                <a:spcPts val="0"/>
              </a:spcAft>
              <a:buSzPts val="1500"/>
              <a:buChar char="◆"/>
            </a:pPr>
            <a:r>
              <a:rPr sz="1500" lang="en" u="sng"/>
              <a:t>UI/UX Design</a:t>
            </a:r>
            <a:r>
              <a:rPr sz="1500" lang="en"/>
              <a:t> : Create mockups and designs for the user interface, focusing on usability and intuitiveness.</a:t>
            </a:r>
            <a:endParaRPr sz="1500"/>
          </a:p>
          <a:p>
            <a:pPr algn="l" indent="0" lvl="0" marL="0" rtl="0">
              <a:lnSpc>
                <a:spcPct val="115000"/>
              </a:lnSpc>
              <a:spcBef>
                <a:spcPts val="1500"/>
              </a:spcBef>
              <a:spcAft>
                <a:spcPts val="1200"/>
              </a:spcAft>
              <a:buSzPts val="1800"/>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 name="Shape 157"/>
        <p:cNvGrpSpPr/>
        <p:nvPr/>
      </p:nvGrpSpPr>
      <p:grpSpPr>
        <a:xfrm>
          <a:off x="0" y="0"/>
          <a:ext cx="0" cy="0"/>
          <a:chOff x="0" y="0"/>
          <a:chExt cx="0" cy="0"/>
        </a:xfrm>
      </p:grpSpPr>
      <p:sp>
        <p:nvSpPr>
          <p:cNvPr id="1048605" name="Google Shape;158;p17"/>
          <p:cNvSpPr txBox="1">
            <a:spLocks noGrp="1"/>
          </p:cNvSpPr>
          <p:nvPr>
            <p:ph type="title"/>
          </p:nvPr>
        </p:nvSpPr>
        <p:spPr>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06" name="Google Shape;159;p17"/>
          <p:cNvSpPr txBox="1">
            <a:spLocks noGrp="1"/>
          </p:cNvSpPr>
          <p:nvPr>
            <p:ph type="body" idx="1"/>
          </p:nvPr>
        </p:nvSpPr>
        <p:spPr>
          <a:xfrm>
            <a:off x="1297500" y="1567550"/>
            <a:ext cx="7038900" cy="3182200"/>
          </a:xfrm>
          <a:prstGeom prst="rect"/>
          <a:noFill/>
          <a:ln>
            <a:noFill/>
          </a:ln>
        </p:spPr>
        <p:txBody>
          <a:bodyPr anchor="t" anchorCtr="0" bIns="91425" lIns="91425" rIns="91425" spcFirstLastPara="1" tIns="91425" wrap="square">
            <a:normAutofit/>
          </a:bodyPr>
          <a:p>
            <a:pPr algn="l" indent="-322135" lvl="0" marL="457200" rtl="0">
              <a:lnSpc>
                <a:spcPct val="115000"/>
              </a:lnSpc>
              <a:spcBef>
                <a:spcPts val="0"/>
              </a:spcBef>
              <a:spcAft>
                <a:spcPts val="0"/>
              </a:spcAft>
              <a:buSzPct val="100000"/>
              <a:buChar char="➔"/>
            </a:pPr>
            <a:r>
              <a:rPr b="1" dirty="0" sz="1600" lang="en"/>
              <a:t>Implementation</a:t>
            </a:r>
            <a:r>
              <a:rPr dirty="0" sz="1600" lang="en"/>
              <a:t> :</a:t>
            </a:r>
            <a:endParaRPr dirty="0" sz="1600"/>
          </a:p>
          <a:p>
            <a:pPr algn="l" indent="-312292" lvl="1" marL="914400" rtl="0">
              <a:lnSpc>
                <a:spcPct val="115000"/>
              </a:lnSpc>
              <a:spcBef>
                <a:spcPts val="0"/>
              </a:spcBef>
              <a:spcAft>
                <a:spcPts val="0"/>
              </a:spcAft>
              <a:buSzPct val="100000"/>
              <a:buChar char="◆"/>
            </a:pPr>
            <a:r>
              <a:rPr dirty="0" sz="1600" lang="en" u="sng"/>
              <a:t>Keylogging Module</a:t>
            </a:r>
            <a:r>
              <a:rPr dirty="0" sz="1600" lang="en"/>
              <a:t> : Develop the module to capture keystrokes using platform-specific libraries.</a:t>
            </a:r>
            <a:endParaRPr dirty="0" sz="1600"/>
          </a:p>
          <a:p>
            <a:pPr algn="l" indent="-312292" lvl="1" marL="914400" rtl="0">
              <a:lnSpc>
                <a:spcPct val="115000"/>
              </a:lnSpc>
              <a:spcBef>
                <a:spcPts val="0"/>
              </a:spcBef>
              <a:spcAft>
                <a:spcPts val="0"/>
              </a:spcAft>
              <a:buSzPct val="100000"/>
              <a:buChar char="◆"/>
            </a:pPr>
            <a:r>
              <a:rPr dirty="0" sz="1600" lang="en" u="sng"/>
              <a:t>Encryption Module</a:t>
            </a:r>
            <a:r>
              <a:rPr dirty="0" sz="1600" lang="en"/>
              <a:t> : Implement encryption algorithms for securing logged data and communication.</a:t>
            </a:r>
            <a:endParaRPr dirty="0" sz="1600"/>
          </a:p>
          <a:p>
            <a:pPr algn="l" indent="-312292" lvl="1" marL="914400" rtl="0">
              <a:lnSpc>
                <a:spcPct val="115000"/>
              </a:lnSpc>
              <a:spcBef>
                <a:spcPts val="0"/>
              </a:spcBef>
              <a:spcAft>
                <a:spcPts val="0"/>
              </a:spcAft>
              <a:buSzPct val="100000"/>
              <a:buChar char="◆"/>
            </a:pPr>
            <a:r>
              <a:rPr dirty="0" sz="1600" lang="en" u="sng"/>
              <a:t>Stealth Mode</a:t>
            </a:r>
            <a:r>
              <a:rPr dirty="0" sz="1600" lang="en"/>
              <a:t> : Code the functionality to make the keylogger undetectable to users and antivirus software.</a:t>
            </a:r>
            <a:endParaRPr dirty="0" sz="1600"/>
          </a:p>
          <a:p>
            <a:pPr algn="l" indent="-312292" lvl="1" marL="914400" rtl="0">
              <a:lnSpc>
                <a:spcPct val="115000"/>
              </a:lnSpc>
              <a:spcBef>
                <a:spcPts val="0"/>
              </a:spcBef>
              <a:spcAft>
                <a:spcPts val="0"/>
              </a:spcAft>
              <a:buSzPct val="100000"/>
              <a:buChar char="◆"/>
            </a:pPr>
            <a:r>
              <a:rPr dirty="0" sz="1600" lang="en" u="sng"/>
              <a:t>Access Control</a:t>
            </a:r>
            <a:r>
              <a:rPr dirty="0" sz="1600" lang="en"/>
              <a:t> : Develop authentication mechanisms and access control features.</a:t>
            </a:r>
            <a:endParaRPr dirty="0" sz="1600"/>
          </a:p>
          <a:p>
            <a:pPr algn="l" indent="-312292" lvl="1" marL="914400" rtl="0">
              <a:lnSpc>
                <a:spcPct val="115000"/>
              </a:lnSpc>
              <a:spcBef>
                <a:spcPts val="0"/>
              </a:spcBef>
              <a:spcAft>
                <a:spcPts val="0"/>
              </a:spcAft>
              <a:buSzPct val="100000"/>
              <a:buChar char="◆"/>
            </a:pPr>
            <a:r>
              <a:rPr dirty="0" sz="1600" lang="en" u="sng"/>
              <a:t>User Interface</a:t>
            </a:r>
            <a:r>
              <a:rPr dirty="0" sz="1600" lang="en"/>
              <a:t> : Build the graphical interface for configuration and monitoring.</a:t>
            </a:r>
            <a:endParaRPr dirty="0" sz="1600"/>
          </a:p>
          <a:p>
            <a:pPr algn="l" indent="-312292" lvl="1" marL="914400" rtl="0">
              <a:lnSpc>
                <a:spcPct val="115000"/>
              </a:lnSpc>
              <a:spcBef>
                <a:spcPts val="0"/>
              </a:spcBef>
              <a:spcAft>
                <a:spcPts val="0"/>
              </a:spcAft>
              <a:buSzPct val="100000"/>
              <a:buChar char="◆"/>
            </a:pPr>
            <a:r>
              <a:rPr dirty="0" sz="1600" lang="en" u="sng"/>
              <a:t>Compatibility</a:t>
            </a:r>
            <a:r>
              <a:rPr dirty="0" sz="1600" lang="en"/>
              <a:t> : Ensure compatibility across different operating systems and input methods.</a:t>
            </a:r>
            <a:endParaRPr dirty="0"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Shape 163"/>
        <p:cNvGrpSpPr/>
        <p:nvPr/>
      </p:nvGrpSpPr>
      <p:grpSpPr>
        <a:xfrm>
          <a:off x="0" y="0"/>
          <a:ext cx="0" cy="0"/>
          <a:chOff x="0" y="0"/>
          <a:chExt cx="0" cy="0"/>
        </a:xfrm>
      </p:grpSpPr>
      <p:sp>
        <p:nvSpPr>
          <p:cNvPr id="1048609" name="Google Shape;164;p18"/>
          <p:cNvSpPr txBox="1">
            <a:spLocks noGrp="1"/>
          </p:cNvSpPr>
          <p:nvPr>
            <p:ph type="title"/>
          </p:nvPr>
        </p:nvSpPr>
        <p:spPr>
          <a:xfrm>
            <a:off x="1635250" y="403500"/>
            <a:ext cx="6044400" cy="686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lang="en"/>
              <a:t>System Development Approach :</a:t>
            </a:r>
          </a:p>
        </p:txBody>
      </p:sp>
      <p:sp>
        <p:nvSpPr>
          <p:cNvPr id="1048610" name="Google Shape;165;p18"/>
          <p:cNvSpPr txBox="1">
            <a:spLocks noGrp="1"/>
          </p:cNvSpPr>
          <p:nvPr>
            <p:ph type="body" idx="1"/>
          </p:nvPr>
        </p:nvSpPr>
        <p:spPr>
          <a:xfrm>
            <a:off x="387900" y="1489825"/>
            <a:ext cx="8368200" cy="3516000"/>
          </a:xfrm>
          <a:prstGeom prst="rect"/>
          <a:noFill/>
          <a:ln>
            <a:noFill/>
          </a:ln>
        </p:spPr>
        <p:txBody>
          <a:bodyPr anchor="t" anchorCtr="0" bIns="91425" lIns="91425" rIns="91425" spcFirstLastPara="1" tIns="91425" wrap="square">
            <a:normAutofit/>
          </a:bodyPr>
          <a:p>
            <a:pPr algn="l" indent="-349250" lvl="0" marL="457200" rtl="0">
              <a:lnSpc>
                <a:spcPct val="115000"/>
              </a:lnSpc>
              <a:spcBef>
                <a:spcPts val="1500"/>
              </a:spcBef>
              <a:spcAft>
                <a:spcPts val="0"/>
              </a:spcAft>
              <a:buSzPts val="1900"/>
              <a:buChar char="➔"/>
            </a:pPr>
            <a:r>
              <a:rPr b="1" sz="1900" lang="en"/>
              <a:t>Testing :</a:t>
            </a:r>
            <a:endParaRPr b="1" sz="1900"/>
          </a:p>
          <a:p>
            <a:pPr algn="l" indent="-327025" lvl="1" marL="914400" rtl="0">
              <a:lnSpc>
                <a:spcPct val="115000"/>
              </a:lnSpc>
              <a:spcBef>
                <a:spcPts val="0"/>
              </a:spcBef>
              <a:spcAft>
                <a:spcPts val="0"/>
              </a:spcAft>
              <a:buSzPts val="1550"/>
              <a:buChar char="◆"/>
            </a:pPr>
            <a:r>
              <a:rPr sz="1550" lang="en" u="sng"/>
              <a:t>Unit Testing</a:t>
            </a:r>
            <a:r>
              <a:rPr sz="1550" lang="en"/>
              <a:t> : Test individual modules to ensure they function correctly.</a:t>
            </a:r>
            <a:endParaRPr sz="1550"/>
          </a:p>
          <a:p>
            <a:pPr algn="l" indent="-327025" lvl="1" marL="914400" rtl="0">
              <a:lnSpc>
                <a:spcPct val="115000"/>
              </a:lnSpc>
              <a:spcBef>
                <a:spcPts val="0"/>
              </a:spcBef>
              <a:spcAft>
                <a:spcPts val="0"/>
              </a:spcAft>
              <a:buSzPts val="1550"/>
              <a:buChar char="◆"/>
            </a:pPr>
            <a:r>
              <a:rPr sz="1550" lang="en" u="sng"/>
              <a:t>Integration Testing</a:t>
            </a:r>
            <a:r>
              <a:rPr sz="1550" lang="en"/>
              <a:t> : Verify that modules work together seamlessly.</a:t>
            </a:r>
            <a:endParaRPr sz="1550"/>
          </a:p>
          <a:p>
            <a:pPr algn="l" indent="-327025" lvl="1" marL="914400" rtl="0">
              <a:lnSpc>
                <a:spcPct val="115000"/>
              </a:lnSpc>
              <a:spcBef>
                <a:spcPts val="0"/>
              </a:spcBef>
              <a:spcAft>
                <a:spcPts val="0"/>
              </a:spcAft>
              <a:buSzPts val="1550"/>
              <a:buChar char="◆"/>
            </a:pPr>
            <a:r>
              <a:rPr sz="1550" lang="en" u="sng"/>
              <a:t>Security Testing</a:t>
            </a:r>
            <a:r>
              <a:rPr sz="1550" lang="en"/>
              <a:t> : Perform penetration testing and vulnerability assessments to identify and fix security flaws.</a:t>
            </a:r>
            <a:endParaRPr sz="1550"/>
          </a:p>
          <a:p>
            <a:pPr algn="l" indent="-327025" lvl="1" marL="914400" rtl="0">
              <a:lnSpc>
                <a:spcPct val="115000"/>
              </a:lnSpc>
              <a:spcBef>
                <a:spcPts val="0"/>
              </a:spcBef>
              <a:spcAft>
                <a:spcPts val="0"/>
              </a:spcAft>
              <a:buSzPts val="1550"/>
              <a:buChar char="◆"/>
            </a:pPr>
            <a:r>
              <a:rPr sz="1550" lang="en" u="sng"/>
              <a:t>Compatibility Testing</a:t>
            </a:r>
            <a:r>
              <a:rPr sz="1550" lang="en"/>
              <a:t> : Test the keylogger on various platforms and applications to ensure compatibility.</a:t>
            </a:r>
            <a:endParaRPr sz="1550"/>
          </a:p>
          <a:p>
            <a:pPr algn="l" indent="-342900" lvl="0" marL="457200" rtl="0">
              <a:lnSpc>
                <a:spcPct val="115000"/>
              </a:lnSpc>
              <a:spcBef>
                <a:spcPts val="0"/>
              </a:spcBef>
              <a:spcAft>
                <a:spcPts val="0"/>
              </a:spcAft>
              <a:buSzPts val="1800"/>
              <a:buChar char="➔"/>
            </a:pPr>
            <a:r>
              <a:rPr b="1" lang="en"/>
              <a:t>Deployment :</a:t>
            </a:r>
            <a:endParaRPr b="1"/>
          </a:p>
          <a:p>
            <a:pPr algn="l" indent="-327025" lvl="1" marL="914400" rtl="0">
              <a:lnSpc>
                <a:spcPct val="115000"/>
              </a:lnSpc>
              <a:spcBef>
                <a:spcPts val="0"/>
              </a:spcBef>
              <a:spcAft>
                <a:spcPts val="0"/>
              </a:spcAft>
              <a:buSzPts val="1550"/>
              <a:buChar char="◆"/>
            </a:pPr>
            <a:r>
              <a:rPr sz="1550" lang="en"/>
              <a:t>Prepare installation packages for different operating systems.</a:t>
            </a:r>
            <a:endParaRPr sz="1550"/>
          </a:p>
          <a:p>
            <a:pPr algn="l" indent="-327025" lvl="1" marL="914400" rtl="0">
              <a:lnSpc>
                <a:spcPct val="115000"/>
              </a:lnSpc>
              <a:spcBef>
                <a:spcPts val="0"/>
              </a:spcBef>
              <a:spcAft>
                <a:spcPts val="0"/>
              </a:spcAft>
              <a:buSzPts val="1550"/>
              <a:buChar char="◆"/>
            </a:pPr>
            <a:r>
              <a:rPr sz="1550" lang="en"/>
              <a:t>Provide clear instructions for installation and configuration.</a:t>
            </a:r>
            <a:endParaRPr sz="1550"/>
          </a:p>
          <a:p>
            <a:pPr algn="l" indent="-327025" lvl="1" marL="914400" rtl="0">
              <a:lnSpc>
                <a:spcPct val="115000"/>
              </a:lnSpc>
              <a:spcBef>
                <a:spcPts val="0"/>
              </a:spcBef>
              <a:spcAft>
                <a:spcPts val="0"/>
              </a:spcAft>
              <a:buSzPts val="1550"/>
              <a:buChar char="◆"/>
            </a:pPr>
            <a:r>
              <a:rPr sz="1550" lang="en"/>
              <a:t>Deploy the keylogger in controlled environments for initial use and feedback gathering.</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Shape 169"/>
        <p:cNvGrpSpPr/>
        <p:nvPr/>
      </p:nvGrpSpPr>
      <p:grpSpPr>
        <a:xfrm>
          <a:off x="0" y="0"/>
          <a:ext cx="0" cy="0"/>
          <a:chOff x="0" y="0"/>
          <a:chExt cx="0" cy="0"/>
        </a:xfrm>
      </p:grpSpPr>
      <p:sp>
        <p:nvSpPr>
          <p:cNvPr id="1048613" name="Google Shape;170;p19"/>
          <p:cNvSpPr txBox="1">
            <a:spLocks noGrp="1"/>
          </p:cNvSpPr>
          <p:nvPr>
            <p:ph type="title"/>
          </p:nvPr>
        </p:nvSpPr>
        <p:spPr>
          <a:xfrm>
            <a:off x="487009" y="362577"/>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Deployment :</a:t>
            </a:r>
            <a:endParaRPr dirty="0"/>
          </a:p>
        </p:txBody>
      </p:sp>
      <p:sp>
        <p:nvSpPr>
          <p:cNvPr id="1048614" name="Google Shape;171;p19"/>
          <p:cNvSpPr txBox="1">
            <a:spLocks noGrp="1"/>
          </p:cNvSpPr>
          <p:nvPr>
            <p:ph type="body" idx="1"/>
          </p:nvPr>
        </p:nvSpPr>
        <p:spPr>
          <a:xfrm>
            <a:off x="387900" y="1359875"/>
            <a:ext cx="8368200" cy="3634200"/>
          </a:xfrm>
          <a:prstGeom prst="rect"/>
          <a:noFill/>
          <a:ln>
            <a:noFill/>
          </a:ln>
        </p:spPr>
        <p:txBody>
          <a:bodyPr anchor="t" anchorCtr="0" bIns="91425" lIns="91425" rIns="91425" spcFirstLastPara="1" tIns="91425" wrap="square">
            <a:noAutofit/>
          </a:bodyPr>
          <a:p>
            <a:pPr algn="l" indent="-317500" lvl="0" marL="457200" rtl="0">
              <a:lnSpc>
                <a:spcPct val="115000"/>
              </a:lnSpc>
              <a:spcBef>
                <a:spcPts val="1500"/>
              </a:spcBef>
              <a:spcAft>
                <a:spcPts val="0"/>
              </a:spcAft>
              <a:buSzPts val="1400"/>
              <a:buChar char="●"/>
            </a:pPr>
            <a:r>
              <a:rPr b="1" sz="1400" lang="en"/>
              <a:t>Testing</a:t>
            </a:r>
            <a:r>
              <a:rPr sz="1400" lang="en"/>
              <a:t> : Thoroughly test the keylogger for functionality, security, and compatibility before deployment.</a:t>
            </a:r>
            <a:endParaRPr sz="1400"/>
          </a:p>
          <a:p>
            <a:pPr algn="l" indent="-317500" lvl="0" marL="457200" rtl="0">
              <a:lnSpc>
                <a:spcPct val="115000"/>
              </a:lnSpc>
              <a:spcBef>
                <a:spcPts val="0"/>
              </a:spcBef>
              <a:spcAft>
                <a:spcPts val="0"/>
              </a:spcAft>
              <a:buSzPts val="1400"/>
              <a:buChar char="●"/>
            </a:pPr>
            <a:r>
              <a:rPr b="1" sz="1400" lang="en"/>
              <a:t>Packaging </a:t>
            </a:r>
            <a:r>
              <a:rPr sz="1400" lang="en"/>
              <a:t>: Create installation packages for Windows, macOS, and Linux with clear instructions.</a:t>
            </a:r>
            <a:endParaRPr sz="1400"/>
          </a:p>
          <a:p>
            <a:pPr algn="l" indent="-317500" lvl="0" marL="457200" rtl="0">
              <a:lnSpc>
                <a:spcPct val="115000"/>
              </a:lnSpc>
              <a:spcBef>
                <a:spcPts val="0"/>
              </a:spcBef>
              <a:spcAft>
                <a:spcPts val="0"/>
              </a:spcAft>
              <a:buSzPts val="1400"/>
              <a:buChar char="●"/>
            </a:pPr>
            <a:r>
              <a:rPr b="1" sz="1400" lang="en"/>
              <a:t>Configuration </a:t>
            </a:r>
            <a:r>
              <a:rPr sz="1400" lang="en"/>
              <a:t>: Guide users through initial setup, emphasizing responsible usage and compliance.</a:t>
            </a:r>
            <a:endParaRPr sz="1400"/>
          </a:p>
          <a:p>
            <a:pPr algn="l" indent="-317500" lvl="0" marL="457200" rtl="0">
              <a:lnSpc>
                <a:spcPct val="115000"/>
              </a:lnSpc>
              <a:spcBef>
                <a:spcPts val="0"/>
              </a:spcBef>
              <a:spcAft>
                <a:spcPts val="0"/>
              </a:spcAft>
              <a:buSzPts val="1400"/>
              <a:buChar char="●"/>
            </a:pPr>
            <a:r>
              <a:rPr b="1" sz="1400" lang="en"/>
              <a:t>Training and Support</a:t>
            </a:r>
            <a:r>
              <a:rPr sz="1400" lang="en"/>
              <a:t> : Provide user education, support channels, and monitoring for assistance.</a:t>
            </a:r>
            <a:endParaRPr sz="1400"/>
          </a:p>
          <a:p>
            <a:pPr algn="l" indent="-317500" lvl="0" marL="457200" rtl="0">
              <a:lnSpc>
                <a:spcPct val="115000"/>
              </a:lnSpc>
              <a:spcBef>
                <a:spcPts val="0"/>
              </a:spcBef>
              <a:spcAft>
                <a:spcPts val="0"/>
              </a:spcAft>
              <a:buSzPts val="1400"/>
              <a:buChar char="●"/>
            </a:pPr>
            <a:r>
              <a:rPr b="1" sz="1400" lang="en"/>
              <a:t>Updates </a:t>
            </a:r>
            <a:r>
              <a:rPr sz="1400" lang="en"/>
              <a:t>: Regularly release patches and updates to address security vulnerabilities and improve functionality.</a:t>
            </a:r>
            <a:endParaRPr sz="1400"/>
          </a:p>
          <a:p>
            <a:pPr algn="l" indent="-317500" lvl="0" marL="457200" rtl="0">
              <a:lnSpc>
                <a:spcPct val="115000"/>
              </a:lnSpc>
              <a:spcBef>
                <a:spcPts val="0"/>
              </a:spcBef>
              <a:spcAft>
                <a:spcPts val="0"/>
              </a:spcAft>
              <a:buSzPts val="1400"/>
              <a:buChar char="●"/>
            </a:pPr>
            <a:r>
              <a:rPr b="1" sz="1400" lang="en"/>
              <a:t>Compliance </a:t>
            </a:r>
            <a:r>
              <a:rPr sz="1400" lang="en"/>
              <a:t>: Ensure adherence to legal and ethical standards through continuous monitoring and adjustment.</a:t>
            </a:r>
            <a:endParaRPr sz="1400"/>
          </a:p>
          <a:p>
            <a:pPr algn="l" indent="-317500" lvl="0" marL="457200" rtl="0">
              <a:lnSpc>
                <a:spcPct val="115000"/>
              </a:lnSpc>
              <a:spcBef>
                <a:spcPts val="0"/>
              </a:spcBef>
              <a:spcAft>
                <a:spcPts val="0"/>
              </a:spcAft>
              <a:buSzPts val="1400"/>
              <a:buChar char="●"/>
            </a:pPr>
            <a:r>
              <a:rPr b="1" sz="1400" lang="en"/>
              <a:t>Audits </a:t>
            </a:r>
            <a:r>
              <a:rPr sz="1400" lang="en"/>
              <a:t>: Conduct periodic security audits to identify and mitigate potential risks.</a:t>
            </a:r>
            <a:endParaRPr sz="1400"/>
          </a:p>
          <a:p>
            <a:pPr algn="l" indent="-317500" lvl="0" marL="457200" rtl="0">
              <a:lnSpc>
                <a:spcPct val="115000"/>
              </a:lnSpc>
              <a:spcBef>
                <a:spcPts val="0"/>
              </a:spcBef>
              <a:spcAft>
                <a:spcPts val="0"/>
              </a:spcAft>
              <a:buSzPts val="1400"/>
              <a:buChar char="●"/>
            </a:pPr>
            <a:r>
              <a:rPr b="1" sz="1400" lang="en"/>
              <a:t>Documentation </a:t>
            </a:r>
            <a:r>
              <a:rPr sz="1400" lang="en"/>
              <a:t>: Provide comprehensive user manuals and resources for understanding features and best practices.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9" name="Shape 175"/>
        <p:cNvGrpSpPr/>
        <p:nvPr/>
      </p:nvGrpSpPr>
      <p:grpSpPr>
        <a:xfrm>
          <a:off x="0" y="0"/>
          <a:ext cx="0" cy="0"/>
          <a:chOff x="0" y="0"/>
          <a:chExt cx="0" cy="0"/>
        </a:xfrm>
      </p:grpSpPr>
      <p:sp>
        <p:nvSpPr>
          <p:cNvPr id="1048621" name="Google Shape;176;p20"/>
          <p:cNvSpPr txBox="1">
            <a:spLocks noGrp="1"/>
          </p:cNvSpPr>
          <p:nvPr>
            <p:ph type="title"/>
          </p:nvPr>
        </p:nvSpPr>
        <p:spPr>
          <a:xfrm>
            <a:off x="371418" y="227925"/>
            <a:ext cx="1511100" cy="647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ct val="136200"/>
              <a:buNone/>
            </a:pPr>
            <a:r>
              <a:rPr dirty="0" sz="3100" lang="en"/>
              <a:t>Result :</a:t>
            </a:r>
            <a:endParaRPr dirty="0" sz="3100"/>
          </a:p>
        </p:txBody>
      </p:sp>
      <p:pic>
        <p:nvPicPr>
          <p:cNvPr id="2097153" name="Google Shape;177;p20"/>
          <p:cNvPicPr preferRelativeResize="0">
            <a:picLocks/>
          </p:cNvPicPr>
          <p:nvPr/>
        </p:nvPicPr>
        <p:blipFill rotWithShape="1">
          <a:blip xmlns:r="http://schemas.openxmlformats.org/officeDocument/2006/relationships" r:embed="rId1">
            <a:alphaModFix/>
          </a:blip>
          <a:srcRect/>
          <a:stretch>
            <a:fillRect/>
          </a:stretch>
        </p:blipFill>
        <p:spPr>
          <a:xfrm>
            <a:off x="264125" y="1150275"/>
            <a:ext cx="4125125" cy="3118200"/>
          </a:xfrm>
          <a:prstGeom prst="rect"/>
          <a:noFill/>
          <a:ln>
            <a:noFill/>
          </a:ln>
        </p:spPr>
      </p:pic>
      <p:pic>
        <p:nvPicPr>
          <p:cNvPr id="2097154" name="Google Shape;178;p20"/>
          <p:cNvPicPr preferRelativeResize="0">
            <a:picLocks/>
          </p:cNvPicPr>
          <p:nvPr/>
        </p:nvPicPr>
        <p:blipFill rotWithShape="1">
          <a:blip xmlns:r="http://schemas.openxmlformats.org/officeDocument/2006/relationships" r:embed="rId2">
            <a:alphaModFix/>
          </a:blip>
          <a:srcRect/>
          <a:stretch>
            <a:fillRect/>
          </a:stretch>
        </p:blipFill>
        <p:spPr>
          <a:xfrm>
            <a:off x="4634775" y="1150275"/>
            <a:ext cx="4439425" cy="31182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2" name="Shape 182"/>
        <p:cNvGrpSpPr/>
        <p:nvPr/>
      </p:nvGrpSpPr>
      <p:grpSpPr>
        <a:xfrm>
          <a:off x="0" y="0"/>
          <a:ext cx="0" cy="0"/>
          <a:chOff x="0" y="0"/>
          <a:chExt cx="0" cy="0"/>
        </a:xfrm>
      </p:grpSpPr>
      <p:sp>
        <p:nvSpPr>
          <p:cNvPr id="1048624" name="Google Shape;183;p21"/>
          <p:cNvSpPr txBox="1">
            <a:spLocks noGrp="1"/>
          </p:cNvSpPr>
          <p:nvPr>
            <p:ph type="title"/>
          </p:nvPr>
        </p:nvSpPr>
        <p:spPr>
          <a:xfrm>
            <a:off x="528573" y="300232"/>
            <a:ext cx="7038900" cy="914100"/>
          </a:xfrm>
          <a:prstGeom prst="rect"/>
          <a:noFill/>
          <a:ln>
            <a:noFill/>
          </a:ln>
        </p:spPr>
        <p:txBody>
          <a:bodyPr anchor="b" anchorCtr="0" bIns="91425" lIns="91425" rIns="91425" spcFirstLastPara="1" tIns="91425" wrap="square">
            <a:normAutofit/>
          </a:bodyPr>
          <a:p>
            <a:pPr algn="l" indent="0" lvl="0" marL="0" rtl="0">
              <a:lnSpc>
                <a:spcPct val="100000"/>
              </a:lnSpc>
              <a:spcBef>
                <a:spcPts val="0"/>
              </a:spcBef>
              <a:spcAft>
                <a:spcPts val="0"/>
              </a:spcAft>
              <a:buSzPts val="3000"/>
              <a:buNone/>
            </a:pPr>
            <a:r>
              <a:rPr dirty="0" lang="en"/>
              <a:t>Conclusion :</a:t>
            </a:r>
            <a:endParaRPr dirty="0"/>
          </a:p>
        </p:txBody>
      </p:sp>
      <p:sp>
        <p:nvSpPr>
          <p:cNvPr id="1048625" name="Google Shape;184;p21"/>
          <p:cNvSpPr txBox="1">
            <a:spLocks noGrp="1"/>
          </p:cNvSpPr>
          <p:nvPr>
            <p:ph type="body" idx="1"/>
          </p:nvPr>
        </p:nvSpPr>
        <p:spPr>
          <a:xfrm>
            <a:off x="809127" y="1650678"/>
            <a:ext cx="7038900" cy="2911200"/>
          </a:xfrm>
          <a:prstGeom prst="rect"/>
          <a:noFill/>
          <a:ln>
            <a:noFill/>
          </a:ln>
        </p:spPr>
        <p:txBody>
          <a:bodyPr anchor="t" anchorCtr="0" bIns="91425" lIns="91425" rIns="91425" spcFirstLastPara="1" tIns="91425" wrap="square">
            <a:normAutofit/>
          </a:bodyPr>
          <a:p>
            <a:pPr algn="l" indent="0" lvl="0" marL="0" rtl="0">
              <a:lnSpc>
                <a:spcPct val="115000"/>
              </a:lnSpc>
              <a:spcBef>
                <a:spcPts val="0"/>
              </a:spcBef>
              <a:spcAft>
                <a:spcPts val="1200"/>
              </a:spcAft>
              <a:buSzPts val="1800"/>
              <a:buNone/>
            </a:pPr>
            <a:r>
              <a:rPr dirty="0" sz="1600" lang="en"/>
              <a:t>The keylogger project delivers a robust solution for capturing keystrokes with enhanced security features. Through encryption, secure storage, and access controls, it ensures privacy and data security while complying with legal and ethical standards. Continuous improvement and adherence to regulations make it a valuable tool for legitimate monitoring purposes.</a:t>
            </a:r>
            <a:endParaRPr dirty="0" sz="16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lastClr="000000" val="windowText"/>
      </a:dk1>
      <a:lt1>
        <a:sysClr lastClr="FFFFFF" val="window"/>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65000"/>
              </a:srgbClr>
            </a:outerShdw>
          </a:effectLst>
          <a:scene3d>
            <a:camera prst="orthographicFront">
              <a:rot lat="0" lon="0" rev="0"/>
            </a:camera>
            <a:lightRig dir="tl" rig="threePt">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 &amp; Security</dc:title>
  <dc:creator>Thirumurugan</dc:creator>
  <cp:lastModifiedBy>THIRUMURUGAN N</cp:lastModifiedBy>
  <dcterms:created xsi:type="dcterms:W3CDTF">2024-04-03T09:02:37Z</dcterms:created>
  <dcterms:modified xsi:type="dcterms:W3CDTF">2024-04-03T09:02:37Z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9557a3644ce94b1a9ce27bacf4ed6e78</vt:lpwstr>
  </property>
</Properties>
</file>