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74">
          <p15:clr>
            <a:srgbClr val="A4A3A4"/>
          </p15:clr>
        </p15:guide>
        <p15:guide id="2" pos="2124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74" orient="horz"/>
        <p:guide pos="21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agarajsuresh\Downloads\employee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066737" y="3124285"/>
            <a:ext cx="86106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 NAGARAJ 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NO: 312206158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DEPARTMENT:B.COM (GENERAL)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APOLLO ARTS AND SCIENCE COLLEGE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1"/>
          <p:cNvSpPr txBox="1"/>
          <p:nvPr/>
        </p:nvSpPr>
        <p:spPr>
          <a:xfrm rot="-965119">
            <a:off x="1177351" y="3686306"/>
            <a:ext cx="9753549" cy="396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/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lang="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