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b</a:t>
            </a:r>
            <a:r>
              <a:rPr b="1" dirty="0" sz="2000" lang="en-US">
                <a:solidFill>
                  <a:schemeClr val="accent1">
                    <a:lumMod val="75000"/>
                  </a:schemeClr>
                </a:solidFill>
                <a:latin typeface="Arial" pitchFamily="34" charset="0"/>
                <a:cs typeface="Arial" pitchFamily="34" charset="0"/>
              </a:rPr>
              <a:t>i</a:t>
            </a:r>
            <a:r>
              <a:rPr b="1" dirty="0" sz="2000" lang="en-US">
                <a:solidFill>
                  <a:schemeClr val="accent1">
                    <a:lumMod val="75000"/>
                  </a:schemeClr>
                </a:solidFill>
                <a:latin typeface="Arial" pitchFamily="34" charset="0"/>
                <a:cs typeface="Arial" pitchFamily="34" charset="0"/>
              </a:rPr>
              <a:t>n</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y</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R</a:t>
            </a:r>
            <a:r>
              <a:rPr b="1" dirty="0" sz="2000" lang="en-US">
                <a:solidFill>
                  <a:schemeClr val="accent1">
                    <a:lumMod val="75000"/>
                  </a:schemeClr>
                </a:solidFill>
                <a:latin typeface="Arial"/>
                <a:cs typeface="Arial"/>
              </a:rPr>
              <a:t> –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normAutofit fontScale="94118"/>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95833"/>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3333"/>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fontScale="91667"/>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2857" lnSpcReduction="20000"/>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fontScale="93750"/>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624840"/>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624839"/>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2021-05-24T20:50:10Z</dcterms:created>
  <dcterms:modified xsi:type="dcterms:W3CDTF">2024-03-26T05:11:00Z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98ab539e188042d792d7a14d184d4053</vt:lpwstr>
  </property>
</Properties>
</file>