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Abinaya</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4B7D6AD-02D0-33F0-055E-1CB5275C14CF}"/>
              </a:ext>
            </a:extLst>
          </p:cNvPr>
          <p:cNvPicPr>
            <a:picLocks noChangeAspect="1"/>
          </p:cNvPicPr>
          <p:nvPr/>
        </p:nvPicPr>
        <p:blipFill>
          <a:blip r:embed="rId3"/>
          <a:stretch>
            <a:fillRect/>
          </a:stretch>
        </p:blipFill>
        <p:spPr>
          <a:xfrm>
            <a:off x="1612490" y="1504336"/>
            <a:ext cx="8556247" cy="481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815</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Söhne</vt:lpstr>
      <vt:lpstr>Noto Sans Symbols</vt:lpstr>
      <vt:lpstr>Libre Franklin</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Abinaya S</cp:lastModifiedBy>
  <cp:revision>7</cp:revision>
  <dcterms:modified xsi:type="dcterms:W3CDTF">2024-04-04T17:26:02Z</dcterms:modified>
</cp:coreProperties>
</file>