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5"/>
  </p:notesMasterIdLst>
  <p:sldIdLst>
    <p:sldId id="259" r:id="rId3"/>
    <p:sldId id="268" r:id="rId4"/>
    <p:sldId id="262" r:id="rId5"/>
    <p:sldId id="257" r:id="rId6"/>
    <p:sldId id="258" r:id="rId7"/>
    <p:sldId id="260" r:id="rId8"/>
    <p:sldId id="265" r:id="rId9"/>
    <p:sldId id="266" r:id="rId10"/>
    <p:sldId id="261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35511-EBE7-41C1-B58A-E235E0890068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93495-180D-442C-BFC2-AFCF6364F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22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24E078-E5C4-4078-9E83-F01044D4BD30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89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156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3981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202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27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036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85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735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99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371520" y="365040"/>
            <a:ext cx="11461320" cy="58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94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794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213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7873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4724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070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9585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8188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90A1-B176-4569-916D-32B4F15F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91E2-B173-4508-9875-506FC1F9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F43B9-E1D5-4554-83D8-4F2B2CBB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007E-97B9-4CCD-A24A-4384B239212C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E29D-764E-4A2D-8DA0-A99F33A5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32CB-0BEB-43A8-AE50-A2C1F8FA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63A1-1860-4AF6-AE1B-06207A811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5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647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044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0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71520" y="365040"/>
            <a:ext cx="11461320" cy="58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35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98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728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68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"/>
          <p:cNvGrpSpPr/>
          <p:nvPr/>
        </p:nvGrpSpPr>
        <p:grpSpPr>
          <a:xfrm>
            <a:off x="5621400" y="6669000"/>
            <a:ext cx="948960" cy="124920"/>
            <a:chOff x="5621400" y="6669000"/>
            <a:chExt cx="948960" cy="124920"/>
          </a:xfrm>
        </p:grpSpPr>
        <p:sp>
          <p:nvSpPr>
            <p:cNvPr id="42" name="Freeform 5"/>
            <p:cNvSpPr/>
            <p:nvPr/>
          </p:nvSpPr>
          <p:spPr>
            <a:xfrm>
              <a:off x="5621400" y="6670800"/>
              <a:ext cx="116280" cy="120960"/>
            </a:xfrm>
            <a:custGeom>
              <a:avLst/>
              <a:gdLst/>
              <a:ahLst/>
              <a:cxnLst/>
              <a:rect l="l" t="t" r="r" b="b"/>
              <a:pathLst>
                <a:path w="266" h="277">
                  <a:moveTo>
                    <a:pt x="0" y="0"/>
                  </a:moveTo>
                  <a:lnTo>
                    <a:pt x="266" y="0"/>
                  </a:lnTo>
                  <a:lnTo>
                    <a:pt x="266" y="82"/>
                  </a:lnTo>
                  <a:lnTo>
                    <a:pt x="190" y="82"/>
                  </a:lnTo>
                  <a:lnTo>
                    <a:pt x="190" y="277"/>
                  </a:lnTo>
                  <a:lnTo>
                    <a:pt x="78" y="277"/>
                  </a:lnTo>
                  <a:lnTo>
                    <a:pt x="78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Freeform 6"/>
            <p:cNvSpPr/>
            <p:nvPr/>
          </p:nvSpPr>
          <p:spPr>
            <a:xfrm>
              <a:off x="5725440" y="6670800"/>
              <a:ext cx="143640" cy="120960"/>
            </a:xfrm>
            <a:custGeom>
              <a:avLst/>
              <a:gdLst/>
              <a:ahLst/>
              <a:cxnLst/>
              <a:rect l="l" t="t" r="r" b="b"/>
              <a:pathLst>
                <a:path w="328" h="277">
                  <a:moveTo>
                    <a:pt x="164" y="113"/>
                  </a:moveTo>
                  <a:lnTo>
                    <a:pt x="107" y="277"/>
                  </a:lnTo>
                  <a:lnTo>
                    <a:pt x="0" y="277"/>
                  </a:lnTo>
                  <a:lnTo>
                    <a:pt x="105" y="0"/>
                  </a:lnTo>
                  <a:lnTo>
                    <a:pt x="221" y="0"/>
                  </a:lnTo>
                  <a:lnTo>
                    <a:pt x="328" y="277"/>
                  </a:lnTo>
                  <a:lnTo>
                    <a:pt x="221" y="277"/>
                  </a:lnTo>
                  <a:lnTo>
                    <a:pt x="164" y="113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Freeform 7"/>
            <p:cNvSpPr/>
            <p:nvPr/>
          </p:nvSpPr>
          <p:spPr>
            <a:xfrm>
              <a:off x="5859360" y="6670800"/>
              <a:ext cx="116280" cy="120960"/>
            </a:xfrm>
            <a:custGeom>
              <a:avLst/>
              <a:gdLst/>
              <a:ahLst/>
              <a:cxnLst/>
              <a:rect l="l" t="t" r="r" b="b"/>
              <a:pathLst>
                <a:path w="266" h="277">
                  <a:moveTo>
                    <a:pt x="0" y="0"/>
                  </a:moveTo>
                  <a:lnTo>
                    <a:pt x="266" y="0"/>
                  </a:lnTo>
                  <a:lnTo>
                    <a:pt x="266" y="82"/>
                  </a:lnTo>
                  <a:lnTo>
                    <a:pt x="190" y="82"/>
                  </a:lnTo>
                  <a:lnTo>
                    <a:pt x="190" y="277"/>
                  </a:lnTo>
                  <a:lnTo>
                    <a:pt x="78" y="277"/>
                  </a:lnTo>
                  <a:lnTo>
                    <a:pt x="78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Freeform 8"/>
            <p:cNvSpPr/>
            <p:nvPr/>
          </p:nvSpPr>
          <p:spPr>
            <a:xfrm>
              <a:off x="5963400" y="6670800"/>
              <a:ext cx="143640" cy="120960"/>
            </a:xfrm>
            <a:custGeom>
              <a:avLst/>
              <a:gdLst/>
              <a:ahLst/>
              <a:cxnLst/>
              <a:rect l="l" t="t" r="r" b="b"/>
              <a:pathLst>
                <a:path w="328" h="277">
                  <a:moveTo>
                    <a:pt x="164" y="113"/>
                  </a:moveTo>
                  <a:lnTo>
                    <a:pt x="107" y="277"/>
                  </a:lnTo>
                  <a:lnTo>
                    <a:pt x="0" y="277"/>
                  </a:lnTo>
                  <a:lnTo>
                    <a:pt x="105" y="0"/>
                  </a:lnTo>
                  <a:lnTo>
                    <a:pt x="221" y="0"/>
                  </a:lnTo>
                  <a:lnTo>
                    <a:pt x="328" y="277"/>
                  </a:lnTo>
                  <a:lnTo>
                    <a:pt x="221" y="277"/>
                  </a:lnTo>
                  <a:lnTo>
                    <a:pt x="164" y="113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Freeform 9"/>
            <p:cNvSpPr/>
            <p:nvPr/>
          </p:nvSpPr>
          <p:spPr>
            <a:xfrm>
              <a:off x="6167880" y="6670800"/>
              <a:ext cx="73080" cy="120960"/>
            </a:xfrm>
            <a:custGeom>
              <a:avLst/>
              <a:gdLst/>
              <a:ahLst/>
              <a:cxnLst/>
              <a:rect l="l" t="t" r="r" b="b"/>
              <a:pathLst>
                <a:path w="167" h="277">
                  <a:moveTo>
                    <a:pt x="155" y="153"/>
                  </a:moveTo>
                  <a:lnTo>
                    <a:pt x="50" y="153"/>
                  </a:lnTo>
                  <a:lnTo>
                    <a:pt x="50" y="234"/>
                  </a:lnTo>
                  <a:lnTo>
                    <a:pt x="167" y="234"/>
                  </a:lnTo>
                  <a:lnTo>
                    <a:pt x="16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1"/>
                  </a:lnTo>
                  <a:lnTo>
                    <a:pt x="50" y="41"/>
                  </a:lnTo>
                  <a:lnTo>
                    <a:pt x="50" y="113"/>
                  </a:lnTo>
                  <a:lnTo>
                    <a:pt x="155" y="113"/>
                  </a:lnTo>
                  <a:lnTo>
                    <a:pt x="155" y="153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Freeform 10"/>
            <p:cNvSpPr/>
            <p:nvPr/>
          </p:nvSpPr>
          <p:spPr>
            <a:xfrm>
              <a:off x="6260760" y="6670800"/>
              <a:ext cx="70920" cy="120960"/>
            </a:xfrm>
            <a:custGeom>
              <a:avLst/>
              <a:gdLst/>
              <a:ahLst/>
              <a:cxnLst/>
              <a:rect l="l" t="t" r="r" b="b"/>
              <a:pathLst>
                <a:path w="162" h="277">
                  <a:moveTo>
                    <a:pt x="0" y="0"/>
                  </a:moveTo>
                  <a:lnTo>
                    <a:pt x="50" y="0"/>
                  </a:lnTo>
                  <a:lnTo>
                    <a:pt x="50" y="234"/>
                  </a:lnTo>
                  <a:lnTo>
                    <a:pt x="162" y="234"/>
                  </a:lnTo>
                  <a:lnTo>
                    <a:pt x="162" y="277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reeform 11"/>
            <p:cNvSpPr/>
            <p:nvPr/>
          </p:nvSpPr>
          <p:spPr>
            <a:xfrm>
              <a:off x="6340320" y="6670800"/>
              <a:ext cx="98280" cy="120960"/>
            </a:xfrm>
            <a:custGeom>
              <a:avLst/>
              <a:gdLst/>
              <a:ahLst/>
              <a:cxnLst/>
              <a:rect l="l" t="t" r="r" b="b"/>
              <a:pathLst>
                <a:path w="95" h="116">
                  <a:moveTo>
                    <a:pt x="70" y="116"/>
                  </a:moveTo>
                  <a:cubicBezTo>
                    <a:pt x="58" y="93"/>
                    <a:pt x="58" y="93"/>
                    <a:pt x="58" y="93"/>
                  </a:cubicBezTo>
                  <a:cubicBezTo>
                    <a:pt x="53" y="84"/>
                    <a:pt x="50" y="78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3" y="78"/>
                    <a:pt x="40" y="84"/>
                    <a:pt x="35" y="93"/>
                  </a:cubicBezTo>
                  <a:cubicBezTo>
                    <a:pt x="24" y="116"/>
                    <a:pt x="24" y="116"/>
                    <a:pt x="2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2" y="31"/>
                    <a:pt x="44" y="37"/>
                    <a:pt x="47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1" y="36"/>
                    <a:pt x="53" y="31"/>
                    <a:pt x="57" y="24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95" y="116"/>
                    <a:pt x="95" y="116"/>
                    <a:pt x="95" y="116"/>
                  </a:cubicBezTo>
                  <a:lnTo>
                    <a:pt x="70" y="116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Freeform 12"/>
            <p:cNvSpPr/>
            <p:nvPr/>
          </p:nvSpPr>
          <p:spPr>
            <a:xfrm>
              <a:off x="6449400" y="6669000"/>
              <a:ext cx="79200" cy="124920"/>
            </a:xfrm>
            <a:custGeom>
              <a:avLst/>
              <a:gdLst/>
              <a:ahLst/>
              <a:cxnLst/>
              <a:rect l="l" t="t" r="r" b="b"/>
              <a:pathLst>
                <a:path w="76" h="120">
                  <a:moveTo>
                    <a:pt x="5" y="95"/>
                  </a:moveTo>
                  <a:cubicBezTo>
                    <a:pt x="12" y="99"/>
                    <a:pt x="22" y="102"/>
                    <a:pt x="33" y="102"/>
                  </a:cubicBezTo>
                  <a:cubicBezTo>
                    <a:pt x="47" y="102"/>
                    <a:pt x="54" y="96"/>
                    <a:pt x="54" y="86"/>
                  </a:cubicBezTo>
                  <a:cubicBezTo>
                    <a:pt x="54" y="78"/>
                    <a:pt x="48" y="72"/>
                    <a:pt x="34" y="67"/>
                  </a:cubicBezTo>
                  <a:cubicBezTo>
                    <a:pt x="15" y="60"/>
                    <a:pt x="2" y="50"/>
                    <a:pt x="2" y="33"/>
                  </a:cubicBezTo>
                  <a:cubicBezTo>
                    <a:pt x="2" y="14"/>
                    <a:pt x="18" y="0"/>
                    <a:pt x="43" y="0"/>
                  </a:cubicBezTo>
                  <a:cubicBezTo>
                    <a:pt x="56" y="0"/>
                    <a:pt x="65" y="3"/>
                    <a:pt x="71" y="6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2" y="21"/>
                    <a:pt x="54" y="17"/>
                    <a:pt x="43" y="17"/>
                  </a:cubicBezTo>
                  <a:cubicBezTo>
                    <a:pt x="29" y="17"/>
                    <a:pt x="24" y="25"/>
                    <a:pt x="24" y="31"/>
                  </a:cubicBezTo>
                  <a:cubicBezTo>
                    <a:pt x="24" y="40"/>
                    <a:pt x="30" y="44"/>
                    <a:pt x="46" y="50"/>
                  </a:cubicBezTo>
                  <a:cubicBezTo>
                    <a:pt x="66" y="58"/>
                    <a:pt x="76" y="68"/>
                    <a:pt x="76" y="85"/>
                  </a:cubicBezTo>
                  <a:cubicBezTo>
                    <a:pt x="76" y="103"/>
                    <a:pt x="62" y="120"/>
                    <a:pt x="32" y="120"/>
                  </a:cubicBezTo>
                  <a:cubicBezTo>
                    <a:pt x="19" y="120"/>
                    <a:pt x="7" y="116"/>
                    <a:pt x="0" y="112"/>
                  </a:cubicBezTo>
                  <a:lnTo>
                    <a:pt x="5" y="95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Rectangle 13"/>
            <p:cNvSpPr/>
            <p:nvPr/>
          </p:nvSpPr>
          <p:spPr>
            <a:xfrm>
              <a:off x="6548760" y="6670800"/>
              <a:ext cx="21600" cy="120960"/>
            </a:xfrm>
            <a:prstGeom prst="rect">
              <a:avLst/>
            </a:pr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" name="Shape 97"/>
          <p:cNvSpPr/>
          <p:nvPr/>
        </p:nvSpPr>
        <p:spPr>
          <a:xfrm>
            <a:off x="3047760" y="6591240"/>
            <a:ext cx="6096240" cy="360"/>
          </a:xfrm>
          <a:prstGeom prst="line">
            <a:avLst/>
          </a:prstGeom>
          <a:ln w="6350">
            <a:solidFill>
              <a:srgbClr val="FFFFFF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1"/>
          <p:cNvSpPr/>
          <p:nvPr/>
        </p:nvSpPr>
        <p:spPr>
          <a:xfrm>
            <a:off x="11566440" y="6591240"/>
            <a:ext cx="264600" cy="19008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500974AB-67EC-4C01-B405-949D565E218A}" type="slidenum">
              <a:rPr lang="en-US" sz="800" b="1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r>
              <a:rPr lang="en-US" sz="800" b="1" strike="noStrike" spc="-1">
                <a:solidFill>
                  <a:srgbClr val="FFFFFF"/>
                </a:solidFill>
                <a:latin typeface="Century Gothic"/>
              </a:rPr>
              <a:t> 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0" y="4330800"/>
            <a:ext cx="12191760" cy="2526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" name="Picture 14"/>
          <p:cNvPicPr/>
          <p:nvPr/>
        </p:nvPicPr>
        <p:blipFill>
          <a:blip r:embed="rId14"/>
          <a:srcRect t="2721" b="15738"/>
          <a:stretch/>
        </p:blipFill>
        <p:spPr>
          <a:xfrm>
            <a:off x="244440" y="247680"/>
            <a:ext cx="11702520" cy="6362280"/>
          </a:xfrm>
          <a:prstGeom prst="rect">
            <a:avLst/>
          </a:prstGeom>
          <a:ln w="0">
            <a:noFill/>
          </a:ln>
        </p:spPr>
      </p:pic>
      <p:sp>
        <p:nvSpPr>
          <p:cNvPr id="14" name="Rectangle 3"/>
          <p:cNvSpPr/>
          <p:nvPr/>
        </p:nvSpPr>
        <p:spPr>
          <a:xfrm>
            <a:off x="243720" y="247680"/>
            <a:ext cx="5851800" cy="6362280"/>
          </a:xfrm>
          <a:prstGeom prst="rect">
            <a:avLst/>
          </a:prstGeom>
          <a:gradFill rotWithShape="0">
            <a:gsLst>
              <a:gs pos="63000">
                <a:srgbClr val="1A3B70">
                  <a:alpha val="75294"/>
                </a:srgbClr>
              </a:gs>
              <a:gs pos="100000">
                <a:srgbClr val="0F1E45">
                  <a:alpha val="91372"/>
                </a:srgbClr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" name="Group 4"/>
          <p:cNvGrpSpPr/>
          <p:nvPr/>
        </p:nvGrpSpPr>
        <p:grpSpPr>
          <a:xfrm>
            <a:off x="11018880" y="527040"/>
            <a:ext cx="640440" cy="559800"/>
            <a:chOff x="11018880" y="527040"/>
            <a:chExt cx="640440" cy="559800"/>
          </a:xfrm>
        </p:grpSpPr>
        <p:sp>
          <p:nvSpPr>
            <p:cNvPr id="16" name="Freeform 5"/>
            <p:cNvSpPr/>
            <p:nvPr/>
          </p:nvSpPr>
          <p:spPr>
            <a:xfrm>
              <a:off x="11018880" y="926640"/>
              <a:ext cx="155160" cy="160200"/>
            </a:xfrm>
            <a:custGeom>
              <a:avLst/>
              <a:gdLst/>
              <a:ahLst/>
              <a:cxnLst/>
              <a:rect l="l" t="t" r="r" b="b"/>
              <a:pathLst>
                <a:path w="269" h="278">
                  <a:moveTo>
                    <a:pt x="0" y="0"/>
                  </a:moveTo>
                  <a:lnTo>
                    <a:pt x="269" y="0"/>
                  </a:lnTo>
                  <a:lnTo>
                    <a:pt x="269" y="83"/>
                  </a:lnTo>
                  <a:lnTo>
                    <a:pt x="193" y="83"/>
                  </a:lnTo>
                  <a:lnTo>
                    <a:pt x="193" y="278"/>
                  </a:lnTo>
                  <a:lnTo>
                    <a:pt x="81" y="278"/>
                  </a:lnTo>
                  <a:lnTo>
                    <a:pt x="81" y="83"/>
                  </a:lnTo>
                  <a:lnTo>
                    <a:pt x="0" y="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Freeform 6"/>
            <p:cNvSpPr/>
            <p:nvPr/>
          </p:nvSpPr>
          <p:spPr>
            <a:xfrm>
              <a:off x="11157480" y="926640"/>
              <a:ext cx="189000" cy="160200"/>
            </a:xfrm>
            <a:custGeom>
              <a:avLst/>
              <a:gdLst/>
              <a:ahLst/>
              <a:cxnLst/>
              <a:rect l="l" t="t" r="r" b="b"/>
              <a:pathLst>
                <a:path w="328" h="278">
                  <a:moveTo>
                    <a:pt x="164" y="111"/>
                  </a:moveTo>
                  <a:lnTo>
                    <a:pt x="107" y="278"/>
                  </a:lnTo>
                  <a:lnTo>
                    <a:pt x="0" y="278"/>
                  </a:lnTo>
                  <a:lnTo>
                    <a:pt x="105" y="0"/>
                  </a:lnTo>
                  <a:lnTo>
                    <a:pt x="221" y="0"/>
                  </a:lnTo>
                  <a:lnTo>
                    <a:pt x="328" y="278"/>
                  </a:lnTo>
                  <a:lnTo>
                    <a:pt x="221" y="278"/>
                  </a:lnTo>
                  <a:lnTo>
                    <a:pt x="164" y="111"/>
                  </a:lnTo>
                  <a:lnTo>
                    <a:pt x="164" y="111"/>
                  </a:lnTo>
                  <a:lnTo>
                    <a:pt x="164" y="11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Freeform 7"/>
            <p:cNvSpPr/>
            <p:nvPr/>
          </p:nvSpPr>
          <p:spPr>
            <a:xfrm>
              <a:off x="11331720" y="926640"/>
              <a:ext cx="155160" cy="160200"/>
            </a:xfrm>
            <a:custGeom>
              <a:avLst/>
              <a:gdLst/>
              <a:ahLst/>
              <a:cxnLst/>
              <a:rect l="l" t="t" r="r" b="b"/>
              <a:pathLst>
                <a:path w="269" h="278">
                  <a:moveTo>
                    <a:pt x="0" y="0"/>
                  </a:moveTo>
                  <a:lnTo>
                    <a:pt x="269" y="0"/>
                  </a:lnTo>
                  <a:lnTo>
                    <a:pt x="269" y="83"/>
                  </a:lnTo>
                  <a:lnTo>
                    <a:pt x="193" y="83"/>
                  </a:lnTo>
                  <a:lnTo>
                    <a:pt x="193" y="278"/>
                  </a:lnTo>
                  <a:lnTo>
                    <a:pt x="81" y="278"/>
                  </a:lnTo>
                  <a:lnTo>
                    <a:pt x="81" y="83"/>
                  </a:lnTo>
                  <a:lnTo>
                    <a:pt x="0" y="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Freeform 8"/>
            <p:cNvSpPr/>
            <p:nvPr/>
          </p:nvSpPr>
          <p:spPr>
            <a:xfrm>
              <a:off x="11470320" y="926640"/>
              <a:ext cx="189000" cy="160200"/>
            </a:xfrm>
            <a:custGeom>
              <a:avLst/>
              <a:gdLst/>
              <a:ahLst/>
              <a:cxnLst/>
              <a:rect l="l" t="t" r="r" b="b"/>
              <a:pathLst>
                <a:path w="328" h="278">
                  <a:moveTo>
                    <a:pt x="164" y="111"/>
                  </a:moveTo>
                  <a:lnTo>
                    <a:pt x="107" y="278"/>
                  </a:lnTo>
                  <a:lnTo>
                    <a:pt x="0" y="278"/>
                  </a:lnTo>
                  <a:lnTo>
                    <a:pt x="105" y="0"/>
                  </a:lnTo>
                  <a:lnTo>
                    <a:pt x="221" y="0"/>
                  </a:lnTo>
                  <a:lnTo>
                    <a:pt x="328" y="278"/>
                  </a:lnTo>
                  <a:lnTo>
                    <a:pt x="221" y="278"/>
                  </a:lnTo>
                  <a:lnTo>
                    <a:pt x="164" y="111"/>
                  </a:lnTo>
                  <a:lnTo>
                    <a:pt x="164" y="111"/>
                  </a:lnTo>
                  <a:lnTo>
                    <a:pt x="164" y="11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Freeform 9"/>
            <p:cNvSpPr/>
            <p:nvPr/>
          </p:nvSpPr>
          <p:spPr>
            <a:xfrm>
              <a:off x="11113560" y="527040"/>
              <a:ext cx="453240" cy="317880"/>
            </a:xfrm>
            <a:custGeom>
              <a:avLst/>
              <a:gdLst/>
              <a:ahLst/>
              <a:cxnLst/>
              <a:rect l="l" t="t" r="r" b="b"/>
              <a:pathLst>
                <a:path w="330" h="232">
                  <a:moveTo>
                    <a:pt x="330" y="78"/>
                  </a:moveTo>
                  <a:cubicBezTo>
                    <a:pt x="325" y="70"/>
                    <a:pt x="320" y="62"/>
                    <a:pt x="313" y="54"/>
                  </a:cubicBezTo>
                  <a:cubicBezTo>
                    <a:pt x="298" y="38"/>
                    <a:pt x="276" y="24"/>
                    <a:pt x="250" y="14"/>
                  </a:cubicBezTo>
                  <a:cubicBezTo>
                    <a:pt x="224" y="5"/>
                    <a:pt x="195" y="0"/>
                    <a:pt x="165" y="0"/>
                  </a:cubicBezTo>
                  <a:cubicBezTo>
                    <a:pt x="135" y="0"/>
                    <a:pt x="105" y="5"/>
                    <a:pt x="79" y="14"/>
                  </a:cubicBezTo>
                  <a:cubicBezTo>
                    <a:pt x="54" y="24"/>
                    <a:pt x="32" y="38"/>
                    <a:pt x="17" y="54"/>
                  </a:cubicBezTo>
                  <a:cubicBezTo>
                    <a:pt x="10" y="62"/>
                    <a:pt x="4" y="70"/>
                    <a:pt x="0" y="78"/>
                  </a:cubicBezTo>
                  <a:cubicBezTo>
                    <a:pt x="33" y="70"/>
                    <a:pt x="91" y="59"/>
                    <a:pt x="144" y="58"/>
                  </a:cubicBezTo>
                  <a:cubicBezTo>
                    <a:pt x="149" y="58"/>
                    <a:pt x="152" y="59"/>
                    <a:pt x="155" y="62"/>
                  </a:cubicBezTo>
                  <a:cubicBezTo>
                    <a:pt x="158" y="66"/>
                    <a:pt x="157" y="79"/>
                    <a:pt x="157" y="85"/>
                  </a:cubicBezTo>
                  <a:cubicBezTo>
                    <a:pt x="157" y="85"/>
                    <a:pt x="157" y="85"/>
                    <a:pt x="157" y="85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59" y="232"/>
                    <a:pt x="162" y="232"/>
                    <a:pt x="165" y="232"/>
                  </a:cubicBezTo>
                  <a:cubicBezTo>
                    <a:pt x="168" y="232"/>
                    <a:pt x="171" y="232"/>
                    <a:pt x="174" y="232"/>
                  </a:cubicBezTo>
                  <a:cubicBezTo>
                    <a:pt x="174" y="232"/>
                    <a:pt x="174" y="232"/>
                    <a:pt x="174" y="232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72" y="79"/>
                    <a:pt x="172" y="66"/>
                    <a:pt x="175" y="62"/>
                  </a:cubicBezTo>
                  <a:cubicBezTo>
                    <a:pt x="177" y="59"/>
                    <a:pt x="181" y="58"/>
                    <a:pt x="186" y="58"/>
                  </a:cubicBezTo>
                  <a:cubicBezTo>
                    <a:pt x="239" y="59"/>
                    <a:pt x="296" y="70"/>
                    <a:pt x="330" y="78"/>
                  </a:cubicBezTo>
                  <a:cubicBezTo>
                    <a:pt x="330" y="78"/>
                    <a:pt x="330" y="78"/>
                    <a:pt x="330" y="78"/>
                  </a:cubicBezTo>
                  <a:cubicBezTo>
                    <a:pt x="330" y="78"/>
                    <a:pt x="330" y="78"/>
                    <a:pt x="330" y="7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Freeform 10"/>
            <p:cNvSpPr/>
            <p:nvPr/>
          </p:nvSpPr>
          <p:spPr>
            <a:xfrm>
              <a:off x="11379960" y="637920"/>
              <a:ext cx="199080" cy="199080"/>
            </a:xfrm>
            <a:custGeom>
              <a:avLst/>
              <a:gdLst/>
              <a:ahLst/>
              <a:cxnLst/>
              <a:rect l="l" t="t" r="r" b="b"/>
              <a:pathLst>
                <a:path w="145" h="145">
                  <a:moveTo>
                    <a:pt x="143" y="16"/>
                  </a:moveTo>
                  <a:cubicBezTo>
                    <a:pt x="94" y="5"/>
                    <a:pt x="61" y="3"/>
                    <a:pt x="29" y="1"/>
                  </a:cubicBezTo>
                  <a:cubicBezTo>
                    <a:pt x="1" y="0"/>
                    <a:pt x="0" y="10"/>
                    <a:pt x="3" y="29"/>
                  </a:cubicBezTo>
                  <a:cubicBezTo>
                    <a:pt x="3" y="30"/>
                    <a:pt x="4" y="31"/>
                    <a:pt x="4" y="33"/>
                  </a:cubicBezTo>
                  <a:cubicBezTo>
                    <a:pt x="13" y="89"/>
                    <a:pt x="25" y="137"/>
                    <a:pt x="27" y="145"/>
                  </a:cubicBezTo>
                  <a:cubicBezTo>
                    <a:pt x="96" y="130"/>
                    <a:pt x="145" y="86"/>
                    <a:pt x="145" y="35"/>
                  </a:cubicBezTo>
                  <a:cubicBezTo>
                    <a:pt x="145" y="29"/>
                    <a:pt x="144" y="22"/>
                    <a:pt x="143" y="16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6"/>
                    <a:pt x="143" y="16"/>
                    <a:pt x="143" y="1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Freeform 11"/>
            <p:cNvSpPr/>
            <p:nvPr/>
          </p:nvSpPr>
          <p:spPr>
            <a:xfrm>
              <a:off x="11101320" y="637920"/>
              <a:ext cx="197280" cy="199080"/>
            </a:xfrm>
            <a:custGeom>
              <a:avLst/>
              <a:gdLst/>
              <a:ahLst/>
              <a:cxnLst/>
              <a:rect l="l" t="t" r="r" b="b"/>
              <a:pathLst>
                <a:path w="144" h="145">
                  <a:moveTo>
                    <a:pt x="141" y="29"/>
                  </a:moveTo>
                  <a:cubicBezTo>
                    <a:pt x="144" y="10"/>
                    <a:pt x="144" y="0"/>
                    <a:pt x="116" y="1"/>
                  </a:cubicBezTo>
                  <a:cubicBezTo>
                    <a:pt x="84" y="3"/>
                    <a:pt x="51" y="5"/>
                    <a:pt x="2" y="16"/>
                  </a:cubicBezTo>
                  <a:cubicBezTo>
                    <a:pt x="0" y="22"/>
                    <a:pt x="0" y="29"/>
                    <a:pt x="0" y="35"/>
                  </a:cubicBezTo>
                  <a:cubicBezTo>
                    <a:pt x="0" y="57"/>
                    <a:pt x="9" y="79"/>
                    <a:pt x="26" y="97"/>
                  </a:cubicBezTo>
                  <a:cubicBezTo>
                    <a:pt x="41" y="113"/>
                    <a:pt x="63" y="127"/>
                    <a:pt x="88" y="137"/>
                  </a:cubicBezTo>
                  <a:cubicBezTo>
                    <a:pt x="98" y="140"/>
                    <a:pt x="107" y="143"/>
                    <a:pt x="118" y="145"/>
                  </a:cubicBezTo>
                  <a:cubicBezTo>
                    <a:pt x="119" y="138"/>
                    <a:pt x="131" y="89"/>
                    <a:pt x="141" y="32"/>
                  </a:cubicBezTo>
                  <a:cubicBezTo>
                    <a:pt x="141" y="31"/>
                    <a:pt x="141" y="30"/>
                    <a:pt x="141" y="29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41" y="29"/>
                    <a:pt x="141" y="29"/>
                    <a:pt x="141" y="2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" name="Group 12"/>
          <p:cNvGrpSpPr/>
          <p:nvPr/>
        </p:nvGrpSpPr>
        <p:grpSpPr>
          <a:xfrm>
            <a:off x="794160" y="2517840"/>
            <a:ext cx="1835280" cy="239760"/>
            <a:chOff x="794160" y="2517840"/>
            <a:chExt cx="1835280" cy="239760"/>
          </a:xfrm>
        </p:grpSpPr>
        <p:sp>
          <p:nvSpPr>
            <p:cNvPr id="24" name="Freeform 12"/>
            <p:cNvSpPr/>
            <p:nvPr/>
          </p:nvSpPr>
          <p:spPr>
            <a:xfrm>
              <a:off x="794160" y="2520360"/>
              <a:ext cx="225360" cy="235440"/>
            </a:xfrm>
            <a:custGeom>
              <a:avLst/>
              <a:gdLst/>
              <a:ahLst/>
              <a:cxnLst/>
              <a:rect l="l" t="t" r="r" b="b"/>
              <a:pathLst>
                <a:path w="266" h="278">
                  <a:moveTo>
                    <a:pt x="0" y="0"/>
                  </a:moveTo>
                  <a:lnTo>
                    <a:pt x="266" y="0"/>
                  </a:lnTo>
                  <a:lnTo>
                    <a:pt x="266" y="80"/>
                  </a:lnTo>
                  <a:lnTo>
                    <a:pt x="190" y="80"/>
                  </a:lnTo>
                  <a:lnTo>
                    <a:pt x="190" y="278"/>
                  </a:lnTo>
                  <a:lnTo>
                    <a:pt x="78" y="278"/>
                  </a:lnTo>
                  <a:lnTo>
                    <a:pt x="78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Freeform 13"/>
            <p:cNvSpPr/>
            <p:nvPr/>
          </p:nvSpPr>
          <p:spPr>
            <a:xfrm>
              <a:off x="995400" y="2520360"/>
              <a:ext cx="277920" cy="235440"/>
            </a:xfrm>
            <a:custGeom>
              <a:avLst/>
              <a:gdLst/>
              <a:ahLst/>
              <a:cxnLst/>
              <a:rect l="l" t="t" r="r" b="b"/>
              <a:pathLst>
                <a:path w="328" h="278">
                  <a:moveTo>
                    <a:pt x="164" y="111"/>
                  </a:moveTo>
                  <a:lnTo>
                    <a:pt x="107" y="278"/>
                  </a:lnTo>
                  <a:lnTo>
                    <a:pt x="0" y="278"/>
                  </a:lnTo>
                  <a:lnTo>
                    <a:pt x="105" y="0"/>
                  </a:lnTo>
                  <a:lnTo>
                    <a:pt x="221" y="0"/>
                  </a:lnTo>
                  <a:lnTo>
                    <a:pt x="328" y="278"/>
                  </a:lnTo>
                  <a:lnTo>
                    <a:pt x="221" y="278"/>
                  </a:lnTo>
                  <a:lnTo>
                    <a:pt x="164" y="111"/>
                  </a:lnTo>
                  <a:lnTo>
                    <a:pt x="164" y="111"/>
                  </a:lnTo>
                  <a:lnTo>
                    <a:pt x="164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Freeform 14"/>
            <p:cNvSpPr/>
            <p:nvPr/>
          </p:nvSpPr>
          <p:spPr>
            <a:xfrm>
              <a:off x="1254240" y="2520360"/>
              <a:ext cx="225360" cy="235440"/>
            </a:xfrm>
            <a:custGeom>
              <a:avLst/>
              <a:gdLst/>
              <a:ahLst/>
              <a:cxnLst/>
              <a:rect l="l" t="t" r="r" b="b"/>
              <a:pathLst>
                <a:path w="266" h="278">
                  <a:moveTo>
                    <a:pt x="0" y="0"/>
                  </a:moveTo>
                  <a:lnTo>
                    <a:pt x="266" y="0"/>
                  </a:lnTo>
                  <a:lnTo>
                    <a:pt x="266" y="80"/>
                  </a:lnTo>
                  <a:lnTo>
                    <a:pt x="190" y="80"/>
                  </a:lnTo>
                  <a:lnTo>
                    <a:pt x="190" y="278"/>
                  </a:lnTo>
                  <a:lnTo>
                    <a:pt x="78" y="278"/>
                  </a:lnTo>
                  <a:lnTo>
                    <a:pt x="78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Freeform 15"/>
            <p:cNvSpPr/>
            <p:nvPr/>
          </p:nvSpPr>
          <p:spPr>
            <a:xfrm>
              <a:off x="1455120" y="2520360"/>
              <a:ext cx="277920" cy="235440"/>
            </a:xfrm>
            <a:custGeom>
              <a:avLst/>
              <a:gdLst/>
              <a:ahLst/>
              <a:cxnLst/>
              <a:rect l="l" t="t" r="r" b="b"/>
              <a:pathLst>
                <a:path w="328" h="278">
                  <a:moveTo>
                    <a:pt x="164" y="111"/>
                  </a:moveTo>
                  <a:lnTo>
                    <a:pt x="107" y="278"/>
                  </a:lnTo>
                  <a:lnTo>
                    <a:pt x="0" y="278"/>
                  </a:lnTo>
                  <a:lnTo>
                    <a:pt x="105" y="0"/>
                  </a:lnTo>
                  <a:lnTo>
                    <a:pt x="221" y="0"/>
                  </a:lnTo>
                  <a:lnTo>
                    <a:pt x="328" y="278"/>
                  </a:lnTo>
                  <a:lnTo>
                    <a:pt x="221" y="278"/>
                  </a:lnTo>
                  <a:lnTo>
                    <a:pt x="164" y="111"/>
                  </a:lnTo>
                  <a:lnTo>
                    <a:pt x="164" y="111"/>
                  </a:lnTo>
                  <a:lnTo>
                    <a:pt x="164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Freeform 16"/>
            <p:cNvSpPr/>
            <p:nvPr/>
          </p:nvSpPr>
          <p:spPr>
            <a:xfrm>
              <a:off x="1850760" y="2520360"/>
              <a:ext cx="141480" cy="232920"/>
            </a:xfrm>
            <a:custGeom>
              <a:avLst/>
              <a:gdLst/>
              <a:ahLst/>
              <a:cxnLst/>
              <a:rect l="l" t="t" r="r" b="b"/>
              <a:pathLst>
                <a:path w="167" h="275">
                  <a:moveTo>
                    <a:pt x="155" y="154"/>
                  </a:moveTo>
                  <a:lnTo>
                    <a:pt x="50" y="154"/>
                  </a:lnTo>
                  <a:lnTo>
                    <a:pt x="50" y="235"/>
                  </a:lnTo>
                  <a:lnTo>
                    <a:pt x="167" y="235"/>
                  </a:lnTo>
                  <a:lnTo>
                    <a:pt x="167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2"/>
                  </a:lnTo>
                  <a:lnTo>
                    <a:pt x="50" y="42"/>
                  </a:lnTo>
                  <a:lnTo>
                    <a:pt x="50" y="114"/>
                  </a:lnTo>
                  <a:lnTo>
                    <a:pt x="155" y="114"/>
                  </a:lnTo>
                  <a:lnTo>
                    <a:pt x="155" y="15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Freeform 17"/>
            <p:cNvSpPr/>
            <p:nvPr/>
          </p:nvSpPr>
          <p:spPr>
            <a:xfrm>
              <a:off x="2030760" y="2520360"/>
              <a:ext cx="137160" cy="232920"/>
            </a:xfrm>
            <a:custGeom>
              <a:avLst/>
              <a:gdLst/>
              <a:ahLst/>
              <a:cxnLst/>
              <a:rect l="l" t="t" r="r" b="b"/>
              <a:pathLst>
                <a:path w="162" h="275">
                  <a:moveTo>
                    <a:pt x="0" y="0"/>
                  </a:moveTo>
                  <a:lnTo>
                    <a:pt x="50" y="0"/>
                  </a:lnTo>
                  <a:lnTo>
                    <a:pt x="50" y="233"/>
                  </a:lnTo>
                  <a:lnTo>
                    <a:pt x="162" y="233"/>
                  </a:lnTo>
                  <a:lnTo>
                    <a:pt x="162" y="275"/>
                  </a:lnTo>
                  <a:lnTo>
                    <a:pt x="0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Freeform 18"/>
            <p:cNvSpPr/>
            <p:nvPr/>
          </p:nvSpPr>
          <p:spPr>
            <a:xfrm>
              <a:off x="2184120" y="2520360"/>
              <a:ext cx="190440" cy="232920"/>
            </a:xfrm>
            <a:custGeom>
              <a:avLst/>
              <a:gdLst/>
              <a:ahLst/>
              <a:cxnLst/>
              <a:rect l="l" t="t" r="r" b="b"/>
              <a:pathLst>
                <a:path w="95" h="116">
                  <a:moveTo>
                    <a:pt x="70" y="116"/>
                  </a:moveTo>
                  <a:cubicBezTo>
                    <a:pt x="58" y="93"/>
                    <a:pt x="58" y="93"/>
                    <a:pt x="58" y="93"/>
                  </a:cubicBezTo>
                  <a:cubicBezTo>
                    <a:pt x="53" y="84"/>
                    <a:pt x="50" y="78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3" y="78"/>
                    <a:pt x="40" y="84"/>
                    <a:pt x="35" y="93"/>
                  </a:cubicBezTo>
                  <a:cubicBezTo>
                    <a:pt x="24" y="116"/>
                    <a:pt x="24" y="116"/>
                    <a:pt x="2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2" y="31"/>
                    <a:pt x="44" y="37"/>
                    <a:pt x="47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1" y="36"/>
                    <a:pt x="53" y="31"/>
                    <a:pt x="57" y="24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95" y="116"/>
                    <a:pt x="95" y="116"/>
                    <a:pt x="95" y="116"/>
                  </a:cubicBezTo>
                  <a:lnTo>
                    <a:pt x="70" y="11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Freeform 19"/>
            <p:cNvSpPr/>
            <p:nvPr/>
          </p:nvSpPr>
          <p:spPr>
            <a:xfrm>
              <a:off x="2395440" y="2517840"/>
              <a:ext cx="153360" cy="239760"/>
            </a:xfrm>
            <a:custGeom>
              <a:avLst/>
              <a:gdLst/>
              <a:ahLst/>
              <a:cxnLst/>
              <a:rect l="l" t="t" r="r" b="b"/>
              <a:pathLst>
                <a:path w="76" h="119">
                  <a:moveTo>
                    <a:pt x="5" y="94"/>
                  </a:moveTo>
                  <a:cubicBezTo>
                    <a:pt x="12" y="98"/>
                    <a:pt x="22" y="102"/>
                    <a:pt x="33" y="102"/>
                  </a:cubicBezTo>
                  <a:cubicBezTo>
                    <a:pt x="47" y="102"/>
                    <a:pt x="54" y="95"/>
                    <a:pt x="54" y="86"/>
                  </a:cubicBezTo>
                  <a:cubicBezTo>
                    <a:pt x="54" y="77"/>
                    <a:pt x="48" y="72"/>
                    <a:pt x="34" y="66"/>
                  </a:cubicBezTo>
                  <a:cubicBezTo>
                    <a:pt x="15" y="60"/>
                    <a:pt x="2" y="49"/>
                    <a:pt x="2" y="33"/>
                  </a:cubicBezTo>
                  <a:cubicBezTo>
                    <a:pt x="2" y="14"/>
                    <a:pt x="18" y="0"/>
                    <a:pt x="43" y="0"/>
                  </a:cubicBezTo>
                  <a:cubicBezTo>
                    <a:pt x="56" y="0"/>
                    <a:pt x="65" y="2"/>
                    <a:pt x="71" y="5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2" y="20"/>
                    <a:pt x="54" y="17"/>
                    <a:pt x="43" y="17"/>
                  </a:cubicBezTo>
                  <a:cubicBezTo>
                    <a:pt x="29" y="17"/>
                    <a:pt x="24" y="24"/>
                    <a:pt x="24" y="31"/>
                  </a:cubicBezTo>
                  <a:cubicBezTo>
                    <a:pt x="24" y="40"/>
                    <a:pt x="30" y="44"/>
                    <a:pt x="46" y="50"/>
                  </a:cubicBezTo>
                  <a:cubicBezTo>
                    <a:pt x="66" y="57"/>
                    <a:pt x="76" y="67"/>
                    <a:pt x="76" y="84"/>
                  </a:cubicBezTo>
                  <a:cubicBezTo>
                    <a:pt x="76" y="103"/>
                    <a:pt x="62" y="119"/>
                    <a:pt x="32" y="119"/>
                  </a:cubicBezTo>
                  <a:cubicBezTo>
                    <a:pt x="19" y="119"/>
                    <a:pt x="7" y="115"/>
                    <a:pt x="0" y="112"/>
                  </a:cubicBezTo>
                  <a:lnTo>
                    <a:pt x="5" y="9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Rectangle 20"/>
            <p:cNvSpPr/>
            <p:nvPr/>
          </p:nvSpPr>
          <p:spPr>
            <a:xfrm>
              <a:off x="2587320" y="2520360"/>
              <a:ext cx="42120" cy="23292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" name="Group 44"/>
          <p:cNvGrpSpPr/>
          <p:nvPr/>
        </p:nvGrpSpPr>
        <p:grpSpPr>
          <a:xfrm>
            <a:off x="11225160" y="5931000"/>
            <a:ext cx="388440" cy="388440"/>
            <a:chOff x="11225160" y="5931000"/>
            <a:chExt cx="388440" cy="388440"/>
          </a:xfrm>
        </p:grpSpPr>
        <p:sp>
          <p:nvSpPr>
            <p:cNvPr id="34" name="Oval 23">
              <a:hlinkClick r:id="" action="ppaction://hlinkshowjump?jump=nextslide"/>
            </p:cNvPr>
            <p:cNvSpPr/>
            <p:nvPr/>
          </p:nvSpPr>
          <p:spPr>
            <a:xfrm>
              <a:off x="11225160" y="5931000"/>
              <a:ext cx="388440" cy="388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Chevron 46">
              <a:hlinkClick r:id="" action="ppaction://hlinkshowjump?jump=nextslide"/>
            </p:cNvPr>
            <p:cNvSpPr/>
            <p:nvPr/>
          </p:nvSpPr>
          <p:spPr>
            <a:xfrm>
              <a:off x="11369520" y="6027840"/>
              <a:ext cx="99720" cy="194760"/>
            </a:xfrm>
            <a:prstGeom prst="chevron">
              <a:avLst>
                <a:gd name="adj" fmla="val 644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94160" y="2937960"/>
            <a:ext cx="475128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800" b="1" strike="noStrike" spc="199">
                <a:solidFill>
                  <a:srgbClr val="FFFFFF"/>
                </a:solidFill>
                <a:latin typeface="Century Gothic"/>
              </a:rPr>
              <a:t>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94160" y="4106880"/>
            <a:ext cx="4751280" cy="32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Edit Master text styles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94160" y="4508640"/>
            <a:ext cx="4751280" cy="3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Edit Master text styles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160" y="5004720"/>
            <a:ext cx="1796400" cy="5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Click icon to add picture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07668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4"/>
          <p:cNvGrpSpPr/>
          <p:nvPr/>
        </p:nvGrpSpPr>
        <p:grpSpPr>
          <a:xfrm>
            <a:off x="5621400" y="6669000"/>
            <a:ext cx="948960" cy="124920"/>
            <a:chOff x="5621400" y="6669000"/>
            <a:chExt cx="948960" cy="124920"/>
          </a:xfrm>
        </p:grpSpPr>
        <p:sp>
          <p:nvSpPr>
            <p:cNvPr id="78" name="Freeform 5"/>
            <p:cNvSpPr/>
            <p:nvPr/>
          </p:nvSpPr>
          <p:spPr>
            <a:xfrm>
              <a:off x="5621400" y="6670800"/>
              <a:ext cx="116280" cy="120960"/>
            </a:xfrm>
            <a:custGeom>
              <a:avLst/>
              <a:gdLst/>
              <a:ahLst/>
              <a:cxnLst/>
              <a:rect l="l" t="t" r="r" b="b"/>
              <a:pathLst>
                <a:path w="266" h="277">
                  <a:moveTo>
                    <a:pt x="0" y="0"/>
                  </a:moveTo>
                  <a:lnTo>
                    <a:pt x="266" y="0"/>
                  </a:lnTo>
                  <a:lnTo>
                    <a:pt x="266" y="82"/>
                  </a:lnTo>
                  <a:lnTo>
                    <a:pt x="190" y="82"/>
                  </a:lnTo>
                  <a:lnTo>
                    <a:pt x="190" y="277"/>
                  </a:lnTo>
                  <a:lnTo>
                    <a:pt x="78" y="277"/>
                  </a:lnTo>
                  <a:lnTo>
                    <a:pt x="78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Freeform 6"/>
            <p:cNvSpPr/>
            <p:nvPr/>
          </p:nvSpPr>
          <p:spPr>
            <a:xfrm>
              <a:off x="5725440" y="6670800"/>
              <a:ext cx="143640" cy="120960"/>
            </a:xfrm>
            <a:custGeom>
              <a:avLst/>
              <a:gdLst/>
              <a:ahLst/>
              <a:cxnLst/>
              <a:rect l="l" t="t" r="r" b="b"/>
              <a:pathLst>
                <a:path w="328" h="277">
                  <a:moveTo>
                    <a:pt x="164" y="113"/>
                  </a:moveTo>
                  <a:lnTo>
                    <a:pt x="107" y="277"/>
                  </a:lnTo>
                  <a:lnTo>
                    <a:pt x="0" y="277"/>
                  </a:lnTo>
                  <a:lnTo>
                    <a:pt x="105" y="0"/>
                  </a:lnTo>
                  <a:lnTo>
                    <a:pt x="221" y="0"/>
                  </a:lnTo>
                  <a:lnTo>
                    <a:pt x="328" y="277"/>
                  </a:lnTo>
                  <a:lnTo>
                    <a:pt x="221" y="277"/>
                  </a:lnTo>
                  <a:lnTo>
                    <a:pt x="164" y="113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Freeform 7"/>
            <p:cNvSpPr/>
            <p:nvPr/>
          </p:nvSpPr>
          <p:spPr>
            <a:xfrm>
              <a:off x="5859360" y="6670800"/>
              <a:ext cx="116280" cy="120960"/>
            </a:xfrm>
            <a:custGeom>
              <a:avLst/>
              <a:gdLst/>
              <a:ahLst/>
              <a:cxnLst/>
              <a:rect l="l" t="t" r="r" b="b"/>
              <a:pathLst>
                <a:path w="266" h="277">
                  <a:moveTo>
                    <a:pt x="0" y="0"/>
                  </a:moveTo>
                  <a:lnTo>
                    <a:pt x="266" y="0"/>
                  </a:lnTo>
                  <a:lnTo>
                    <a:pt x="266" y="82"/>
                  </a:lnTo>
                  <a:lnTo>
                    <a:pt x="190" y="82"/>
                  </a:lnTo>
                  <a:lnTo>
                    <a:pt x="190" y="277"/>
                  </a:lnTo>
                  <a:lnTo>
                    <a:pt x="78" y="277"/>
                  </a:lnTo>
                  <a:lnTo>
                    <a:pt x="78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Freeform 8"/>
            <p:cNvSpPr/>
            <p:nvPr/>
          </p:nvSpPr>
          <p:spPr>
            <a:xfrm>
              <a:off x="5963400" y="6670800"/>
              <a:ext cx="143640" cy="120960"/>
            </a:xfrm>
            <a:custGeom>
              <a:avLst/>
              <a:gdLst/>
              <a:ahLst/>
              <a:cxnLst/>
              <a:rect l="l" t="t" r="r" b="b"/>
              <a:pathLst>
                <a:path w="328" h="277">
                  <a:moveTo>
                    <a:pt x="164" y="113"/>
                  </a:moveTo>
                  <a:lnTo>
                    <a:pt x="107" y="277"/>
                  </a:lnTo>
                  <a:lnTo>
                    <a:pt x="0" y="277"/>
                  </a:lnTo>
                  <a:lnTo>
                    <a:pt x="105" y="0"/>
                  </a:lnTo>
                  <a:lnTo>
                    <a:pt x="221" y="0"/>
                  </a:lnTo>
                  <a:lnTo>
                    <a:pt x="328" y="277"/>
                  </a:lnTo>
                  <a:lnTo>
                    <a:pt x="221" y="277"/>
                  </a:lnTo>
                  <a:lnTo>
                    <a:pt x="164" y="113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Freeform 9"/>
            <p:cNvSpPr/>
            <p:nvPr/>
          </p:nvSpPr>
          <p:spPr>
            <a:xfrm>
              <a:off x="6167880" y="6670800"/>
              <a:ext cx="73080" cy="120960"/>
            </a:xfrm>
            <a:custGeom>
              <a:avLst/>
              <a:gdLst/>
              <a:ahLst/>
              <a:cxnLst/>
              <a:rect l="l" t="t" r="r" b="b"/>
              <a:pathLst>
                <a:path w="167" h="277">
                  <a:moveTo>
                    <a:pt x="155" y="153"/>
                  </a:moveTo>
                  <a:lnTo>
                    <a:pt x="50" y="153"/>
                  </a:lnTo>
                  <a:lnTo>
                    <a:pt x="50" y="234"/>
                  </a:lnTo>
                  <a:lnTo>
                    <a:pt x="167" y="234"/>
                  </a:lnTo>
                  <a:lnTo>
                    <a:pt x="16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41"/>
                  </a:lnTo>
                  <a:lnTo>
                    <a:pt x="50" y="41"/>
                  </a:lnTo>
                  <a:lnTo>
                    <a:pt x="50" y="113"/>
                  </a:lnTo>
                  <a:lnTo>
                    <a:pt x="155" y="113"/>
                  </a:lnTo>
                  <a:lnTo>
                    <a:pt x="155" y="153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Freeform 10"/>
            <p:cNvSpPr/>
            <p:nvPr/>
          </p:nvSpPr>
          <p:spPr>
            <a:xfrm>
              <a:off x="6260760" y="6670800"/>
              <a:ext cx="70920" cy="120960"/>
            </a:xfrm>
            <a:custGeom>
              <a:avLst/>
              <a:gdLst/>
              <a:ahLst/>
              <a:cxnLst/>
              <a:rect l="l" t="t" r="r" b="b"/>
              <a:pathLst>
                <a:path w="162" h="277">
                  <a:moveTo>
                    <a:pt x="0" y="0"/>
                  </a:moveTo>
                  <a:lnTo>
                    <a:pt x="50" y="0"/>
                  </a:lnTo>
                  <a:lnTo>
                    <a:pt x="50" y="234"/>
                  </a:lnTo>
                  <a:lnTo>
                    <a:pt x="162" y="234"/>
                  </a:lnTo>
                  <a:lnTo>
                    <a:pt x="162" y="277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Freeform 11"/>
            <p:cNvSpPr/>
            <p:nvPr/>
          </p:nvSpPr>
          <p:spPr>
            <a:xfrm>
              <a:off x="6340320" y="6670800"/>
              <a:ext cx="98280" cy="120960"/>
            </a:xfrm>
            <a:custGeom>
              <a:avLst/>
              <a:gdLst/>
              <a:ahLst/>
              <a:cxnLst/>
              <a:rect l="l" t="t" r="r" b="b"/>
              <a:pathLst>
                <a:path w="95" h="116">
                  <a:moveTo>
                    <a:pt x="70" y="116"/>
                  </a:moveTo>
                  <a:cubicBezTo>
                    <a:pt x="58" y="93"/>
                    <a:pt x="58" y="93"/>
                    <a:pt x="58" y="93"/>
                  </a:cubicBezTo>
                  <a:cubicBezTo>
                    <a:pt x="53" y="84"/>
                    <a:pt x="50" y="78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3" y="78"/>
                    <a:pt x="40" y="84"/>
                    <a:pt x="35" y="93"/>
                  </a:cubicBezTo>
                  <a:cubicBezTo>
                    <a:pt x="24" y="116"/>
                    <a:pt x="24" y="116"/>
                    <a:pt x="2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2" y="31"/>
                    <a:pt x="44" y="37"/>
                    <a:pt x="47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1" y="36"/>
                    <a:pt x="53" y="31"/>
                    <a:pt x="57" y="24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95" y="116"/>
                    <a:pt x="95" y="116"/>
                    <a:pt x="95" y="116"/>
                  </a:cubicBezTo>
                  <a:lnTo>
                    <a:pt x="70" y="116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Freeform 12"/>
            <p:cNvSpPr/>
            <p:nvPr/>
          </p:nvSpPr>
          <p:spPr>
            <a:xfrm>
              <a:off x="6449400" y="6669000"/>
              <a:ext cx="79200" cy="124920"/>
            </a:xfrm>
            <a:custGeom>
              <a:avLst/>
              <a:gdLst/>
              <a:ahLst/>
              <a:cxnLst/>
              <a:rect l="l" t="t" r="r" b="b"/>
              <a:pathLst>
                <a:path w="76" h="120">
                  <a:moveTo>
                    <a:pt x="5" y="95"/>
                  </a:moveTo>
                  <a:cubicBezTo>
                    <a:pt x="12" y="99"/>
                    <a:pt x="22" y="102"/>
                    <a:pt x="33" y="102"/>
                  </a:cubicBezTo>
                  <a:cubicBezTo>
                    <a:pt x="47" y="102"/>
                    <a:pt x="54" y="96"/>
                    <a:pt x="54" y="86"/>
                  </a:cubicBezTo>
                  <a:cubicBezTo>
                    <a:pt x="54" y="78"/>
                    <a:pt x="48" y="72"/>
                    <a:pt x="34" y="67"/>
                  </a:cubicBezTo>
                  <a:cubicBezTo>
                    <a:pt x="15" y="60"/>
                    <a:pt x="2" y="50"/>
                    <a:pt x="2" y="33"/>
                  </a:cubicBezTo>
                  <a:cubicBezTo>
                    <a:pt x="2" y="14"/>
                    <a:pt x="18" y="0"/>
                    <a:pt x="43" y="0"/>
                  </a:cubicBezTo>
                  <a:cubicBezTo>
                    <a:pt x="56" y="0"/>
                    <a:pt x="65" y="3"/>
                    <a:pt x="71" y="6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2" y="21"/>
                    <a:pt x="54" y="17"/>
                    <a:pt x="43" y="17"/>
                  </a:cubicBezTo>
                  <a:cubicBezTo>
                    <a:pt x="29" y="17"/>
                    <a:pt x="24" y="25"/>
                    <a:pt x="24" y="31"/>
                  </a:cubicBezTo>
                  <a:cubicBezTo>
                    <a:pt x="24" y="40"/>
                    <a:pt x="30" y="44"/>
                    <a:pt x="46" y="50"/>
                  </a:cubicBezTo>
                  <a:cubicBezTo>
                    <a:pt x="66" y="58"/>
                    <a:pt x="76" y="68"/>
                    <a:pt x="76" y="85"/>
                  </a:cubicBezTo>
                  <a:cubicBezTo>
                    <a:pt x="76" y="103"/>
                    <a:pt x="62" y="120"/>
                    <a:pt x="32" y="120"/>
                  </a:cubicBezTo>
                  <a:cubicBezTo>
                    <a:pt x="19" y="120"/>
                    <a:pt x="7" y="116"/>
                    <a:pt x="0" y="112"/>
                  </a:cubicBezTo>
                  <a:lnTo>
                    <a:pt x="5" y="95"/>
                  </a:ln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Rectangle 13"/>
            <p:cNvSpPr/>
            <p:nvPr/>
          </p:nvSpPr>
          <p:spPr>
            <a:xfrm>
              <a:off x="6548760" y="6670800"/>
              <a:ext cx="21600" cy="120960"/>
            </a:xfrm>
            <a:prstGeom prst="rect">
              <a:avLst/>
            </a:prstGeom>
            <a:solidFill>
              <a:srgbClr val="3D85C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7" name="Shape 97"/>
          <p:cNvSpPr/>
          <p:nvPr/>
        </p:nvSpPr>
        <p:spPr>
          <a:xfrm>
            <a:off x="3047760" y="6591240"/>
            <a:ext cx="6096240" cy="360"/>
          </a:xfrm>
          <a:prstGeom prst="line">
            <a:avLst/>
          </a:prstGeom>
          <a:ln w="6350">
            <a:solidFill>
              <a:srgbClr val="FFFFFF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Rectangle 11"/>
          <p:cNvSpPr/>
          <p:nvPr/>
        </p:nvSpPr>
        <p:spPr>
          <a:xfrm>
            <a:off x="11566440" y="6591240"/>
            <a:ext cx="264600" cy="19008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4CB0B17B-C0E3-42AD-A4B0-89EDBCA7B4E0}" type="slidenum">
              <a:rPr lang="en-US" sz="800" b="1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r>
              <a:rPr lang="en-US" sz="800" b="1" strike="noStrike" spc="-1">
                <a:solidFill>
                  <a:srgbClr val="FFFFFF"/>
                </a:solidFill>
                <a:latin typeface="Century Gothic"/>
              </a:rPr>
              <a:t> </a:t>
            </a:r>
            <a:endParaRPr lang="en-IN" sz="800" b="0" strike="noStrike" spc="-1">
              <a:latin typeface="Arial"/>
            </a:endParaRPr>
          </a:p>
        </p:txBody>
      </p:sp>
      <p:grpSp>
        <p:nvGrpSpPr>
          <p:cNvPr id="89" name="Group 13"/>
          <p:cNvGrpSpPr/>
          <p:nvPr/>
        </p:nvGrpSpPr>
        <p:grpSpPr>
          <a:xfrm>
            <a:off x="371520" y="214200"/>
            <a:ext cx="1039320" cy="50400"/>
            <a:chOff x="371520" y="214200"/>
            <a:chExt cx="1039320" cy="50400"/>
          </a:xfrm>
        </p:grpSpPr>
        <p:sp>
          <p:nvSpPr>
            <p:cNvPr id="90" name="Rectangle 2"/>
            <p:cNvSpPr/>
            <p:nvPr/>
          </p:nvSpPr>
          <p:spPr>
            <a:xfrm flipV="1">
              <a:off x="1065240" y="213840"/>
              <a:ext cx="345600" cy="50400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Rectangle 3"/>
            <p:cNvSpPr/>
            <p:nvPr/>
          </p:nvSpPr>
          <p:spPr>
            <a:xfrm flipV="1">
              <a:off x="717480" y="213840"/>
              <a:ext cx="347400" cy="5040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Rectangle 4"/>
            <p:cNvSpPr/>
            <p:nvPr/>
          </p:nvSpPr>
          <p:spPr>
            <a:xfrm flipV="1">
              <a:off x="371520" y="213840"/>
              <a:ext cx="345600" cy="50400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71520" y="365040"/>
            <a:ext cx="1146132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108000" numCol="1" spcCol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006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140003" y="3429000"/>
            <a:ext cx="4740005" cy="84893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  <a:tabLst>
                <a:tab pos="0" algn="l"/>
              </a:tabLs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AND VEHICLE  </a:t>
            </a:r>
          </a:p>
          <a:p>
            <a:pPr algn="ctr">
              <a:buNone/>
              <a:tabLst>
                <a:tab pos="0" algn="l"/>
              </a:tabLs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</a:t>
            </a:r>
          </a:p>
          <a:p>
            <a:pPr algn="ctr">
              <a:buNone/>
              <a:tabLst>
                <a:tab pos="0" algn="l"/>
              </a:tabLst>
            </a:pP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186EE-E00D-97BC-1E67-98651357CD60}"/>
              </a:ext>
            </a:extLst>
          </p:cNvPr>
          <p:cNvSpPr txBox="1"/>
          <p:nvPr/>
        </p:nvSpPr>
        <p:spPr>
          <a:xfrm>
            <a:off x="685676" y="5294101"/>
            <a:ext cx="5032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rial"/>
                <a:ea typeface="DejaVu Sans"/>
                <a:cs typeface="DejaVu Sans"/>
              </a:rPr>
              <a:t>Abinaya V - 33106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982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94E8-31C0-4941-8569-7CB9A72C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AD96-040F-43CD-9C7E-3240AE08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Boot: A popular Java framework for building microservices.</a:t>
            </a:r>
          </a:p>
          <a:p>
            <a:pPr marL="0" indent="0" rtl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Version: 2.5.4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MySQL: A relational database management system used for storing user information.</a:t>
            </a:r>
          </a:p>
          <a:p>
            <a:pPr marL="0" indent="0" rtl="0"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Version: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8.0.26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MongoDB: A NoSQL database used for storing vehicle information.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Version: 2.5.4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Version: 11 or higher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 Maven: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Version: 3.8.2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82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66B0-D595-462E-A155-1EBB648D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0615-9DA3-48A6-A83D-1B935587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for fetching and storing vehicle data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D4003C-479B-47EB-BED7-BC6722FE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04" y="2375269"/>
            <a:ext cx="9636816" cy="36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8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D70F-A15B-416B-86D0-4A93BB08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40" y="817427"/>
            <a:ext cx="11461320" cy="125316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C317-C1DE-4BF8-84AD-D900CFFE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80" y="2201287"/>
            <a:ext cx="10972440" cy="397728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Microservice 1 and Microservice 2 enables efficient management of user and vehicle information across the system.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and MongoDB provides flexibility and scalability for handling diverse data requirements.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following best practices in microservices architecture and database management, the system can adapt to evolving business needs and ensure robustness in data handling and processing.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3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C4F8-9D41-4AF5-BAC3-EDBBA792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7BC3-3A53-4C32-A090-1072CE71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604519"/>
            <a:ext cx="11306596" cy="4815531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Microservice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Discovery Microservice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 and Integration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Configuration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Flow Chart Diagram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583A-C806-49AB-B436-37163661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16DD9-CEEC-43BF-9072-70A9F952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107"/>
            <a:ext cx="10515600" cy="4351338"/>
          </a:xfrm>
        </p:spPr>
        <p:txBody>
          <a:bodyPr>
            <a:noAutofit/>
          </a:bodyPr>
          <a:lstStyle/>
          <a:p>
            <a:pPr marL="0" indent="0" rtl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evelopment of two microservices using the Spring Boot framework.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- Microservice 1: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This microservice is responsible for handling user and vehicle related operations and stores in a MySQL database.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Responsibilities: 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user and vehicle information in MySQL.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endpoints to create users and vehicle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retrieving their information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 vehicle information based on user mobile number.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 Discovery - Microservice 2: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This microservice fetches vehicle information from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UserProfile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(Microservice 1) based on user mobile number and stores it in MongoDB.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Responsibilities: 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 vehicle information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UserProfile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Microservice 1) connected with MySQL.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the fetched vehicle information in MongoDB.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5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CC88-547D-46F8-A981-06F4CA10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40" y="649620"/>
            <a:ext cx="11461320" cy="125316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Service (Microservice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BD6E-0952-4B2E-A230-2C5FC0EC2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87400"/>
            <a:ext cx="10972440" cy="442098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User Profile (Microservice 1) is a component of the larger system designed to manage user and vehicle information. </a:t>
            </a:r>
          </a:p>
          <a:p>
            <a:endParaRPr lang="en-IN" sz="20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serves as a backend service responsible for handling CRUD operations on users and vehicles, storing the data in a MySQL database. </a:t>
            </a:r>
          </a:p>
          <a:p>
            <a:endParaRPr lang="en-IN" sz="20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485FC-ABEF-40BE-86CF-042BB5D6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37" y="3735958"/>
            <a:ext cx="6744047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3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E1A9-9F8B-4238-B699-63A6ACA6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Discovery Service (Microservice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8267-A4DD-4147-AEFC-806FAF50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Microservice 2 (Vehicle discovery) requires access to vehicle information stored in UserProfile (Microservice 1’s) MySQL database. 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Then, Microservice 2 initiates requests to Microservice 1, providing the mobile number associated with each vehicle. 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Microservice 1 processes these requests, retrieves the corresponding vehicle details from the MySQL database, and sends the data back to Microservice 2. 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Upon receiving the vehicle information, Microservice 2 stores it in its MongoDB database, including the associated mobile number.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93B54-5DC3-44BF-ACC5-3CF7D9D6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36" y="4145594"/>
            <a:ext cx="6375728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0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A183-22F1-4EDC-8FA2-B5FAFA3B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20" y="365040"/>
            <a:ext cx="11332800" cy="558985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16CD-BBF8-40FF-8B87-ED6C8A23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55" y="1046682"/>
            <a:ext cx="11332800" cy="293540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  <a:spcAft>
                <a:spcPts val="4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Interconnection:</a:t>
            </a:r>
          </a:p>
          <a:p>
            <a:pPr marL="0" indent="0" algn="just">
              <a:lnSpc>
                <a:spcPct val="110000"/>
              </a:lnSpc>
              <a:spcAft>
                <a:spcPts val="4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The User profile (Microservice 1) and the Vehicle discovery (Microservice 2) are both connected to MySQL databases for storing data. Microservice 2 additionally utilizes a MongoDB database for its operations.</a:t>
            </a:r>
          </a:p>
          <a:p>
            <a:pPr algn="just">
              <a:lnSpc>
                <a:spcPct val="110000"/>
              </a:lnSpc>
              <a:spcAft>
                <a:spcPts val="4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Integration:</a:t>
            </a:r>
          </a:p>
          <a:p>
            <a:pPr marL="0" indent="0" algn="just">
              <a:lnSpc>
                <a:spcPct val="110000"/>
              </a:lnSpc>
              <a:spcAft>
                <a:spcPts val="4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To fulfil the requirement of fetching vehicle information from UserProfile (Microservice 1) and storing it in VehicleDiscovery (Microservice 2’s) MongoDB database.</a:t>
            </a:r>
          </a:p>
          <a:p>
            <a:pPr lvl="1" algn="just">
              <a:lnSpc>
                <a:spcPct val="110000"/>
              </a:lnSpc>
              <a:spcAft>
                <a:spcPts val="4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Microservice 2 fetches vehicle details from Microservice 1 using the mobile number associated with each vehicle.</a:t>
            </a:r>
          </a:p>
          <a:p>
            <a:pPr lvl="1" algn="just">
              <a:lnSpc>
                <a:spcPct val="110000"/>
              </a:lnSpc>
              <a:spcAft>
                <a:spcPts val="4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Upon Fetching, Microservice 2 saves the fetched vehicle data along with the corresponding mobile number in its MongoDB database.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E930A-9A12-48AF-B72E-E8D7575F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67" y="3715653"/>
            <a:ext cx="5922643" cy="28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7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59E4-1A07-4E23-BEFB-88E4ED62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3FAC-DCF9-4825-8471-920C4DF0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API endpoints serve as the interface for communication between microservices and external systems, enabling the functionality of the application.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513E0-C604-41FB-B000-3B5C290C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41" y="3127593"/>
            <a:ext cx="8786277" cy="282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2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1D4F-E7C1-4B4D-A32D-DA21B951D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583966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CONFIGURATION: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5BF6C-3D78-427D-9812-AF2706B8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5" y="1253331"/>
            <a:ext cx="102186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3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575BF-BE44-4338-B3D5-9D03C35AA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98" y="0"/>
            <a:ext cx="70841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AABD7-E276-41BD-880E-1DA6BCEB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10" y="1927452"/>
            <a:ext cx="4279868" cy="129701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 LEVEL  FLOW CHART  DIAGRAM</a:t>
            </a:r>
          </a:p>
        </p:txBody>
      </p:sp>
    </p:spTree>
    <p:extLst>
      <p:ext uri="{BB962C8B-B14F-4D97-AF65-F5344CB8AC3E}">
        <p14:creationId xmlns:p14="http://schemas.microsoft.com/office/powerpoint/2010/main" val="13140236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A3B70"/>
      </a:dk2>
      <a:lt2>
        <a:srgbClr val="DDDDDD"/>
      </a:lt2>
      <a:accent1>
        <a:srgbClr val="234E95"/>
      </a:accent1>
      <a:accent2>
        <a:srgbClr val="25618B"/>
      </a:accent2>
      <a:accent3>
        <a:srgbClr val="367DB3"/>
      </a:accent3>
      <a:accent4>
        <a:srgbClr val="48A6E9"/>
      </a:accent4>
      <a:accent5>
        <a:srgbClr val="6B97B1"/>
      </a:accent5>
      <a:accent6>
        <a:srgbClr val="028AAC"/>
      </a:accent6>
      <a:hlink>
        <a:srgbClr val="0070C0"/>
      </a:hlink>
      <a:folHlink>
        <a:srgbClr val="DDF3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A3B70"/>
      </a:dk2>
      <a:lt2>
        <a:srgbClr val="DDDDDD"/>
      </a:lt2>
      <a:accent1>
        <a:srgbClr val="234E95"/>
      </a:accent1>
      <a:accent2>
        <a:srgbClr val="25618B"/>
      </a:accent2>
      <a:accent3>
        <a:srgbClr val="367DB3"/>
      </a:accent3>
      <a:accent4>
        <a:srgbClr val="48A6E9"/>
      </a:accent4>
      <a:accent5>
        <a:srgbClr val="6B97B1"/>
      </a:accent5>
      <a:accent6>
        <a:srgbClr val="028AAC"/>
      </a:accent6>
      <a:hlink>
        <a:srgbClr val="0070C0"/>
      </a:hlink>
      <a:folHlink>
        <a:srgbClr val="DDF3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585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Times New Roman</vt:lpstr>
      <vt:lpstr>Wingdings</vt:lpstr>
      <vt:lpstr>1_Office Theme</vt:lpstr>
      <vt:lpstr>2_Office Theme</vt:lpstr>
      <vt:lpstr>PowerPoint Presentation</vt:lpstr>
      <vt:lpstr>AGENDA</vt:lpstr>
      <vt:lpstr>Project Overview</vt:lpstr>
      <vt:lpstr>User Profile Service (Microservice 1)</vt:lpstr>
      <vt:lpstr>Vehicle Discovery Service (Microservice 2)</vt:lpstr>
      <vt:lpstr>Interconnection and Integration</vt:lpstr>
      <vt:lpstr>Implementation Details</vt:lpstr>
      <vt:lpstr>PowerPoint Presentation</vt:lpstr>
      <vt:lpstr>HIGH  LEVEL  FLOW CHART  DIAGRAM</vt:lpstr>
      <vt:lpstr>Technologies Used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Abinaya.V</dc:creator>
  <cp:lastModifiedBy>Abinaya.V</cp:lastModifiedBy>
  <cp:revision>21</cp:revision>
  <dcterms:created xsi:type="dcterms:W3CDTF">2024-03-18T06:10:22Z</dcterms:created>
  <dcterms:modified xsi:type="dcterms:W3CDTF">2024-03-20T04:55:16Z</dcterms:modified>
</cp:coreProperties>
</file>