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sldIdLst>
    <p:sldId id="256" r:id="rId5"/>
    <p:sldId id="257" r:id="rId6"/>
    <p:sldId id="258" r:id="rId7"/>
    <p:sldId id="281" r:id="rId8"/>
    <p:sldId id="260" r:id="rId9"/>
    <p:sldId id="276" r:id="rId10"/>
    <p:sldId id="277" r:id="rId11"/>
    <p:sldId id="278" r:id="rId12"/>
    <p:sldId id="279" r:id="rId13"/>
    <p:sldId id="286" r:id="rId14"/>
    <p:sldId id="287" r:id="rId15"/>
    <p:sldId id="259" r:id="rId16"/>
    <p:sldId id="265" r:id="rId17"/>
    <p:sldId id="283" r:id="rId18"/>
    <p:sldId id="285" r:id="rId19"/>
    <p:sldId id="284" r:id="rId20"/>
    <p:sldId id="267" r:id="rId21"/>
    <p:sldId id="282"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5" d="100"/>
          <a:sy n="75" d="100"/>
        </p:scale>
        <p:origin x="-571" y="-533"/>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10/10/2023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10/10/2023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10/10/2023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10/10/2023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10/10/2023</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10/10/2023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10/10/2023</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10/10/2023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10/10/2023</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10/10/2023</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10/10/2023</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601337" y="1811967"/>
            <a:ext cx="8193206" cy="1514901"/>
          </a:xfrm>
        </p:spPr>
        <p:txBody>
          <a:bodyPr/>
          <a:lstStyle/>
          <a:p>
            <a:r>
              <a:rPr lang="en-US" sz="4400" dirty="0" smtClean="0"/>
              <a:t>IBM-ARTIFICIAL INTELLIGENCE GROUP 1</a:t>
            </a:r>
            <a:endParaRPr lang="en-US" sz="4400" dirty="0"/>
          </a:p>
        </p:txBody>
      </p:sp>
      <p:sp>
        <p:nvSpPr>
          <p:cNvPr id="5" name="TextBox 4"/>
          <p:cNvSpPr txBox="1"/>
          <p:nvPr/>
        </p:nvSpPr>
        <p:spPr>
          <a:xfrm>
            <a:off x="0" y="3802193"/>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3573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29" t="14685" r="18567" b="13430"/>
          <a:stretch/>
        </p:blipFill>
        <p:spPr bwMode="auto">
          <a:xfrm>
            <a:off x="0" y="0"/>
            <a:ext cx="12192000" cy="188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978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062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295B-54B9-4937-90E3-BAB9CE69E30B}"/>
              </a:ext>
            </a:extLst>
          </p:cNvPr>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extLst>
      <p:ext uri="{BB962C8B-B14F-4D97-AF65-F5344CB8AC3E}">
        <p14:creationId xmlns:p14="http://schemas.microsoft.com/office/powerpoint/2010/main"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950677C9-3E42-427F-93B8-526692906471}"/>
              </a:ext>
            </a:extLst>
          </p:cNvPr>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5" name="Content Placeholder 4">
            <a:extLst>
              <a:ext uri="{FF2B5EF4-FFF2-40B4-BE49-F238E27FC236}">
                <a16:creationId xmlns:a16="http://schemas.microsoft.com/office/drawing/2014/main" xmlns="" id="{BDB9D020-1E25-453D-83DF-1420ACD3968D}"/>
              </a:ext>
            </a:extLst>
          </p:cNvPr>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25117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2758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12938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xmlns=""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a16="http://schemas.microsoft.com/office/drawing/2014/main" xmlns=""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Conclusion</a:t>
            </a:r>
            <a:endParaRPr lang="en-US" sz="6600" dirty="0"/>
          </a:p>
        </p:txBody>
      </p:sp>
      <p:sp>
        <p:nvSpPr>
          <p:cNvPr id="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80650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223520" y="2296160"/>
            <a:ext cx="11724640" cy="4257039"/>
          </a:xfrm>
        </p:spPr>
        <p:txBody>
          <a:bodyPr vert="horz" lIns="91440" tIns="45720" rIns="91440" bIns="45720" rtlCol="0" anchor="t">
            <a:normAutofit fontScale="77500"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5" name="Footer Placeholder 4">
            <a:extLst>
              <a:ext uri="{FF2B5EF4-FFF2-40B4-BE49-F238E27FC236}">
                <a16:creationId xmlns:a16="http://schemas.microsoft.com/office/drawing/2014/main" xmlns=""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5" name="Rectangle 14"/>
          <p:cNvSpPr/>
          <p:nvPr/>
        </p:nvSpPr>
        <p:spPr>
          <a:xfrm>
            <a:off x="4257040" y="431800"/>
            <a:ext cx="7934960" cy="6001643"/>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431800"/>
            <a:ext cx="3634740"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0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a16="http://schemas.microsoft.com/office/drawing/2014/main" xmlns=""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1347</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IBM-ARTIFICIAL INTELLIGENCE GROUP 1</vt:lpstr>
      <vt:lpstr>PROBLEM STATEMENT:</vt:lpstr>
      <vt:lpstr>INTRODUCTION TO ROC AND COMPANY REGISTRATION:</vt:lpstr>
      <vt:lpstr>PowerPoint Presentation</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PowerPoint Presentation</vt:lpstr>
      <vt:lpstr>Implications and Applications</vt:lpstr>
      <vt:lpstr>Implications and Applications</vt:lpstr>
      <vt:lpstr>Implications and Applications</vt:lpstr>
      <vt:lpstr>Summary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2023-10-10T16:49:20Z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