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8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8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8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8.xml"/><Relationship Id="rId3" Type="http://schemas.openxmlformats.org/officeDocument/2006/relationships/presProps" Target="presProps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6" name="Google Shape;106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C. Abinaya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312203142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D82DB2BD18BE1D9932D40EF1D1160624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ASAN MEMORIAL COLLEGE OF ARTS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