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R.ABINAYA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312212698[unm14512022J05]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3192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4</cp:revision>
  <dcterms:created xsi:type="dcterms:W3CDTF">2024-08-30T08:06:20Z</dcterms:created>
  <dcterms:modified xsi:type="dcterms:W3CDTF">2024-08-30T08:17:12Z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031D807BEBFC436FBEEDF5521AE8D206_13</vt:lpwstr>
  </property>
  <property fmtid="{D5CDD505-2E9C-101B-9397-08002B2CF9AE}" pid="5" name="KSOProductBuildVer">
    <vt:lpwstr>1033-12.2.0.13472</vt:lpwstr>
  </property>
</Properties>
</file>