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IN"/>
          </a:p>
        </p:txBody>
      </p:sp>
      <p:sp>
        <p:nvSpPr>
          <p:cNvPr id="104860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1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2562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619374" y="3290233"/>
            <a:ext cx="8610600" cy="1869440"/>
          </a:xfrm>
          <a:prstGeom prst="rect"/>
          <a:noFill/>
        </p:spPr>
        <p:txBody>
          <a:bodyPr rtlCol="0" wrap="square">
            <a:spAutoFit/>
          </a:bodyPr>
          <a:p>
            <a:r>
              <a:rPr b="1" dirty="0" sz="2400" lang="en-US"/>
              <a:t>STUDENT NAME:</a:t>
            </a:r>
            <a:r>
              <a:rPr dirty="0" sz="2400" lang="en-US"/>
              <a:t>  </a:t>
            </a:r>
            <a:r>
              <a:rPr dirty="0" sz="2400" lang="en-US"/>
              <a:t>D</a:t>
            </a:r>
            <a:r>
              <a:rPr dirty="0" sz="2400" lang="en-US"/>
              <a:t>.</a:t>
            </a:r>
            <a:r>
              <a:rPr dirty="0" sz="2400" lang="en-US"/>
              <a:t>A</a:t>
            </a:r>
            <a:r>
              <a:rPr dirty="0" sz="2400" lang="en-US"/>
              <a:t>b</a:t>
            </a:r>
            <a:r>
              <a:rPr dirty="0" sz="2400" lang="en-US"/>
              <a:t>i</a:t>
            </a:r>
            <a:r>
              <a:rPr dirty="0" sz="2400" lang="en-US"/>
              <a:t>n</a:t>
            </a:r>
            <a:r>
              <a:rPr dirty="0" sz="2400" lang="en-US"/>
              <a:t>a</a:t>
            </a:r>
            <a:r>
              <a:rPr dirty="0" sz="2400" lang="en-US"/>
              <a:t>y</a:t>
            </a:r>
            <a:r>
              <a:rPr dirty="0" sz="2400" lang="en-US"/>
              <a:t>a</a:t>
            </a:r>
            <a:endParaRPr altLang="en-US" lang="zh-CN"/>
          </a:p>
          <a:p>
            <a:r>
              <a:rPr b="1" dirty="0" sz="2400" lang="en-US"/>
              <a:t>REGISTER NO    :  </a:t>
            </a:r>
            <a:r>
              <a:rPr dirty="0" sz="2400" lang="en-US"/>
              <a:t>31</a:t>
            </a:r>
            <a:r>
              <a:rPr dirty="0" sz="2400" lang="en-US"/>
              <a:t>2</a:t>
            </a:r>
            <a:r>
              <a:rPr dirty="0" sz="2400" lang="en-US"/>
              <a:t>2</a:t>
            </a:r>
            <a:r>
              <a:rPr dirty="0" sz="2400" lang="en-US"/>
              <a:t>0</a:t>
            </a:r>
            <a:r>
              <a:rPr dirty="0" sz="2400" lang="en-US"/>
              <a:t>3</a:t>
            </a:r>
            <a:r>
              <a:rPr dirty="0" sz="2400" lang="en-US"/>
              <a:t>9</a:t>
            </a:r>
            <a:r>
              <a:rPr dirty="0" sz="2400" lang="en-US"/>
              <a:t>0</a:t>
            </a:r>
            <a:r>
              <a:rPr dirty="0" sz="2400" lang="en-US"/>
              <a:t>6</a:t>
            </a:r>
            <a:r>
              <a:rPr dirty="0" sz="2400" lang="en-US"/>
              <a:t> </a:t>
            </a:r>
            <a:r>
              <a:rPr dirty="0" sz="2400" lang="en-US"/>
              <a:t> </a:t>
            </a:r>
            <a:endParaRPr altLang="en-US" lang="zh-CN"/>
          </a:p>
          <a:p>
            <a:r>
              <a:rPr b="1" dirty="0" sz="2400" lang="en-US"/>
              <a:t>DEPARTMENT    : </a:t>
            </a:r>
            <a:r>
              <a:rPr dirty="0" sz="2400" lang="en-US"/>
              <a:t> COMMERCE </a:t>
            </a:r>
          </a:p>
          <a:p>
            <a:r>
              <a:rPr b="1" dirty="0" sz="2400" lang="en-US"/>
              <a:t>COLLEGE          :  </a:t>
            </a:r>
            <a:r>
              <a:rPr dirty="0" sz="2400" lang="en-US"/>
              <a:t>ANNAI THERESA ARTS AND SCIENCE COLLEGE </a:t>
            </a:r>
          </a:p>
          <a:p>
            <a:r>
              <a:rPr dirty="0" sz="2400" lang="en-US"/>
              <a:t>           </a:t>
            </a:r>
            <a:endParaRPr dirty="0" sz="2400" lang="en-IN"/>
          </a:p>
        </p:txBody>
      </p:sp>
      <p:sp>
        <p:nvSpPr>
          <p:cNvPr id="1048603" name="TextBox 12"/>
          <p:cNvSpPr txBox="1"/>
          <p:nvPr/>
        </p:nvSpPr>
        <p:spPr>
          <a:xfrm>
            <a:off x="4812323" y="4559425"/>
            <a:ext cx="6858000" cy="369332"/>
          </a:xfrm>
          <a:prstGeom prst="rect"/>
          <a:noFill/>
        </p:spPr>
        <p:txBody>
          <a:bodyPr rtlCol="0" wrap="square">
            <a:spAutoFit/>
          </a:bodyPr>
          <a:p>
            <a:endParaRPr dirty="0" lang="en-IN">
              <a:latin typeface="Arial Rounded MT Bold" panose="020F07040305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TextBox 3"/>
          <p:cNvSpPr txBox="1"/>
          <p:nvPr/>
        </p:nvSpPr>
        <p:spPr>
          <a:xfrm>
            <a:off x="1219200" y="1371600"/>
            <a:ext cx="6019800" cy="400110"/>
          </a:xfrm>
          <a:prstGeom prst="rect"/>
          <a:noFill/>
        </p:spPr>
        <p:txBody>
          <a:bodyPr rtlCol="0" wrap="square">
            <a:spAutoFit/>
          </a:bodyPr>
          <a:p>
            <a:r>
              <a:rPr dirty="0" sz="2000" lang="en-IN">
                <a:latin typeface="Perpetua Titling MT" panose="02020502060505020804" pitchFamily="18" charset="0"/>
              </a:rPr>
              <a:t>Data collection :                                                                                        </a:t>
            </a:r>
          </a:p>
        </p:txBody>
      </p:sp>
      <p:sp>
        <p:nvSpPr>
          <p:cNvPr id="1048681" name="TextBox 6"/>
          <p:cNvSpPr txBox="1"/>
          <p:nvPr/>
        </p:nvSpPr>
        <p:spPr>
          <a:xfrm>
            <a:off x="1751867" y="1771710"/>
            <a:ext cx="4429125"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048682" name="TextBox 10"/>
          <p:cNvSpPr txBox="1"/>
          <p:nvPr/>
        </p:nvSpPr>
        <p:spPr>
          <a:xfrm>
            <a:off x="1219200" y="3197164"/>
            <a:ext cx="2590800" cy="400110"/>
          </a:xfrm>
          <a:prstGeom prst="rect"/>
          <a:noFill/>
        </p:spPr>
        <p:txBody>
          <a:bodyPr rtlCol="0" wrap="square">
            <a:spAutoFit/>
          </a:bodyPr>
          <a:p>
            <a:r>
              <a:rPr dirty="0" lang="en-IN">
                <a:latin typeface="Perpetua" panose="02020502060401020303" pitchFamily="18" charset="0"/>
              </a:rPr>
              <a:t> </a:t>
            </a:r>
            <a:r>
              <a:rPr dirty="0" sz="2000" lang="en-IN">
                <a:latin typeface="Perpetua Titling MT" panose="02020502060505020804" pitchFamily="18" charset="0"/>
              </a:rPr>
              <a:t>DATA CLEANING : </a:t>
            </a:r>
            <a:r>
              <a:rPr dirty="0" lang="en-IN">
                <a:latin typeface="Perpetua" panose="02020502060401020303" pitchFamily="18" charset="0"/>
              </a:rPr>
              <a:t> </a:t>
            </a:r>
          </a:p>
        </p:txBody>
      </p:sp>
      <p:sp>
        <p:nvSpPr>
          <p:cNvPr id="1048683" name="TextBox 12"/>
          <p:cNvSpPr txBox="1"/>
          <p:nvPr/>
        </p:nvSpPr>
        <p:spPr>
          <a:xfrm>
            <a:off x="1751867" y="3699289"/>
            <a:ext cx="2438400" cy="707886"/>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048684" name="TextBox 14"/>
          <p:cNvSpPr txBox="1"/>
          <p:nvPr/>
        </p:nvSpPr>
        <p:spPr>
          <a:xfrm>
            <a:off x="1222131" y="4509190"/>
            <a:ext cx="3505200" cy="400110"/>
          </a:xfrm>
          <a:prstGeom prst="rect"/>
          <a:noFill/>
        </p:spPr>
        <p:txBody>
          <a:bodyPr rtlCol="0" wrap="square">
            <a:spAutoFit/>
          </a:bodyPr>
          <a:p>
            <a:r>
              <a:rPr dirty="0" sz="2000" lang="en-IN">
                <a:latin typeface="Perpetua Titling MT" panose="02020502060505020804" pitchFamily="18" charset="0"/>
              </a:rPr>
              <a:t>PERFORMANCE LEVEL : </a:t>
            </a:r>
          </a:p>
        </p:txBody>
      </p:sp>
      <p:sp>
        <p:nvSpPr>
          <p:cNvPr id="1048685" name="TextBox 15"/>
          <p:cNvSpPr txBox="1"/>
          <p:nvPr/>
        </p:nvSpPr>
        <p:spPr>
          <a:xfrm>
            <a:off x="1751867" y="4999902"/>
            <a:ext cx="2669931"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TextBox 2"/>
          <p:cNvSpPr txBox="1"/>
          <p:nvPr/>
        </p:nvSpPr>
        <p:spPr>
          <a:xfrm>
            <a:off x="1066800" y="1600200"/>
            <a:ext cx="7467600" cy="2606041"/>
          </a:xfrm>
          <a:prstGeom prst="rect"/>
          <a:noFill/>
        </p:spPr>
        <p:txBody>
          <a:bodyPr rtlCol="0" wrap="square">
            <a:spAutoFit/>
          </a:bodyPr>
          <a:p>
            <a:r>
              <a:rPr dirty="0" sz="2800" lang="en-US">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dirty="0" sz="2800" lang="en-US" err="1">
                <a:latin typeface="Aptos Narrow" panose="020B0004020202020204" pitchFamily="34" charset="0"/>
              </a:rPr>
              <a:t>organisation</a:t>
            </a:r>
            <a:r>
              <a:rPr dirty="0" sz="2800" lang="en-US">
                <a:latin typeface="Aptos Narrow" panose="020B0004020202020204" pitchFamily="34" charset="0"/>
              </a:rPr>
              <a:t> as a brief </a:t>
            </a:r>
            <a:r>
              <a:rPr dirty="0" lang="en-US"/>
              <a:t>. </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7"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2"/>
          <p:cNvSpPr txBox="1"/>
          <p:nvPr/>
        </p:nvSpPr>
        <p:spPr>
          <a:xfrm>
            <a:off x="834072" y="1456285"/>
            <a:ext cx="7172325" cy="3825241"/>
          </a:xfrm>
          <a:prstGeom prst="rect"/>
          <a:noFill/>
        </p:spPr>
        <p:txBody>
          <a:bodyPr rtlCol="0" wrap="square">
            <a:spAutoFit/>
          </a:bodyPr>
          <a:p>
            <a:r>
              <a:rPr dirty="0" sz="3600" lang="en-US">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dirty="0" sz="3600" lang="en-IN">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1"/>
          <p:cNvSpPr txBox="1"/>
          <p:nvPr/>
        </p:nvSpPr>
        <p:spPr>
          <a:xfrm>
            <a:off x="866775" y="1975545"/>
            <a:ext cx="8486775" cy="3444240"/>
          </a:xfrm>
          <a:prstGeom prst="rect"/>
          <a:noFill/>
        </p:spPr>
        <p:txBody>
          <a:bodyPr rtlCol="0" wrap="square">
            <a:spAutoFit/>
          </a:bodyPr>
          <a:p>
            <a:r>
              <a:rPr dirty="0" sz="2800" lang="en-US">
                <a:latin typeface="Bell MT" panose="02020503060305020303" pitchFamily="18" charset="0"/>
              </a:rPr>
              <a:t>It is a summary of employee dataset analysis the performance of various employees by consulting the various factors like employee type current </a:t>
            </a:r>
            <a:r>
              <a:rPr dirty="0" sz="2800" lang="en-US" err="1">
                <a:latin typeface="Bell MT" panose="02020503060305020303" pitchFamily="18" charset="0"/>
              </a:rPr>
              <a:t>emploi</a:t>
            </a:r>
            <a:r>
              <a:rPr dirty="0" sz="2800" lang="en-US">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dirty="0" sz="2800" lang="en-IN">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9"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63" name="Picture 13"/>
          <p:cNvPicPr>
            <a:picLocks noChangeAspect="1"/>
          </p:cNvPicPr>
          <p:nvPr/>
        </p:nvPicPr>
        <p:blipFill>
          <a:blip xmlns:r="http://schemas.openxmlformats.org/officeDocument/2006/relationships" r:embed="rId2"/>
          <a:stretch>
            <a:fillRect/>
          </a:stretch>
        </p:blipFill>
        <p:spPr>
          <a:xfrm>
            <a:off x="696521" y="1688040"/>
            <a:ext cx="8162925" cy="4079088"/>
          </a:xfrm>
          <a:prstGeom prst="rect"/>
        </p:spPr>
      </p:pic>
      <p:sp>
        <p:nvSpPr>
          <p:cNvPr id="1048660" name="TextBox 14"/>
          <p:cNvSpPr txBox="1"/>
          <p:nvPr/>
        </p:nvSpPr>
        <p:spPr>
          <a:xfrm>
            <a:off x="4495800" y="4731722"/>
            <a:ext cx="1295400" cy="369332"/>
          </a:xfrm>
          <a:prstGeom prst="rect"/>
          <a:noFill/>
        </p:spPr>
        <p:txBody>
          <a:bodyPr rtlCol="0" wrap="square">
            <a:spAutoFit/>
          </a:bodyPr>
          <a:p>
            <a:r>
              <a:rPr dirty="0" lang="en-IN">
                <a:highlight>
                  <a:srgbClr val="C0C0C0"/>
                </a:highlight>
                <a:latin typeface="Arial Rounded MT Bold" panose="020F0704030504030204" pitchFamily="34" charset="0"/>
              </a:rPr>
              <a:t>Employer</a:t>
            </a:r>
          </a:p>
        </p:txBody>
      </p:sp>
      <p:sp>
        <p:nvSpPr>
          <p:cNvPr id="1048661" name="TextBox 15"/>
          <p:cNvSpPr txBox="1"/>
          <p:nvPr/>
        </p:nvSpPr>
        <p:spPr>
          <a:xfrm>
            <a:off x="6128238" y="4785946"/>
            <a:ext cx="1371600" cy="338554"/>
          </a:xfrm>
          <a:prstGeom prst="rect"/>
          <a:noFill/>
        </p:spPr>
        <p:txBody>
          <a:bodyPr rtlCol="0" wrap="square">
            <a:spAutoFit/>
          </a:bodyPr>
          <a:p>
            <a:r>
              <a:rPr dirty="0" sz="1600" lang="en-IN">
                <a:highlight>
                  <a:srgbClr val="C0C0C0"/>
                </a:highlight>
                <a:latin typeface="Arial Rounded MT Bold" panose="020F0704030504030204" pitchFamily="34" charset="0"/>
              </a:rPr>
              <a:t>Employee</a:t>
            </a:r>
          </a:p>
        </p:txBody>
      </p:sp>
      <p:sp>
        <p:nvSpPr>
          <p:cNvPr id="1048662" name="TextBox 16"/>
          <p:cNvSpPr txBox="1"/>
          <p:nvPr/>
        </p:nvSpPr>
        <p:spPr>
          <a:xfrm>
            <a:off x="7496175" y="4709746"/>
            <a:ext cx="2038350" cy="338554"/>
          </a:xfrm>
          <a:prstGeom prst="rect"/>
          <a:noFill/>
        </p:spPr>
        <p:txBody>
          <a:bodyPr rtlCol="0" wrap="square">
            <a:spAutoFit/>
          </a:bodyPr>
          <a:p>
            <a:r>
              <a:rPr dirty="0" sz="1600" lang="en-IN">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733800" y="2151727"/>
            <a:ext cx="6705600" cy="2504440"/>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Conditional Formatting – Missing          Filter – Remove                                       Formulae – Performance                            Pivot – Summary                                         </a:t>
            </a:r>
            <a:r>
              <a:rPr dirty="0" sz="3200" lang="en-IN" err="1">
                <a:latin typeface="Cambria Math" panose="02040503050406030204" pitchFamily="18" charset="0"/>
                <a:ea typeface="Cambria Math" panose="02040503050406030204" pitchFamily="18" charset="0"/>
              </a:rPr>
              <a:t>Gragh</a:t>
            </a:r>
            <a:r>
              <a:rPr dirty="0" sz="3200" lang="en-IN">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5"/>
          <p:cNvSpPr txBox="1"/>
          <p:nvPr/>
        </p:nvSpPr>
        <p:spPr>
          <a:xfrm>
            <a:off x="755332" y="1828800"/>
            <a:ext cx="10843846" cy="2987040"/>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Employee dataset – Kaggle 26 Features                                     Employee ID - </a:t>
            </a:r>
            <a:r>
              <a:rPr dirty="0" sz="2400" lang="en-IN">
                <a:latin typeface="Cambria Math" panose="02040503050406030204" pitchFamily="18" charset="0"/>
                <a:ea typeface="Cambria Math" panose="02040503050406030204" pitchFamily="18" charset="0"/>
              </a:rPr>
              <a:t>DE5B5E0E981696191474813EBC226A7F</a:t>
            </a:r>
            <a:r>
              <a:rPr dirty="0" sz="3200" lang="en-IN">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6" name="TextBox 9"/>
          <p:cNvSpPr txBox="1"/>
          <p:nvPr/>
        </p:nvSpPr>
        <p:spPr>
          <a:xfrm>
            <a:off x="990600" y="1717928"/>
            <a:ext cx="9525000" cy="1539240"/>
          </a:xfrm>
          <a:prstGeom prst="rect"/>
          <a:noFill/>
        </p:spPr>
        <p:txBody>
          <a:bodyPr rtlCol="0" wrap="square">
            <a:spAutoFit/>
          </a:bodyPr>
          <a:p>
            <a:r>
              <a:rPr dirty="0" sz="3200" lang="en-US">
                <a:latin typeface="Eras Medium ITC" panose="020B0602030504020804" pitchFamily="34" charset="0"/>
              </a:rPr>
              <a:t>Performance level                                                         IFS(Z8-5,"VERY HIGH" 28 -4,"HIGH",28&gt;-3,"MED", TRUE, "LOW")</a:t>
            </a:r>
            <a:endParaRPr dirty="0" sz="3200" lang="en-IN">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kishwarya237@gmail.com</cp:lastModifiedBy>
  <dcterms:created xsi:type="dcterms:W3CDTF">2024-03-28T17:07:22Z</dcterms:created>
  <dcterms:modified xsi:type="dcterms:W3CDTF">2024-09-05T04:56:49Z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cf11a69a8752416cb587905c24e4886b</vt:lpwstr>
  </property>
</Properties>
</file>