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Good paragraphs begin with a topic sentence that briefly</a:t>
            </a:r>
          </a:p>
          <a:p>
            <a:pPr>
              <a:defRPr sz="2000"/>
            </a:pPr>
            <a:r>
              <a:t>  explains what the paragraph is about.</a:t>
            </a:r>
          </a:p>
          <a:p>
            <a:pPr>
              <a:defRPr sz="2000"/>
            </a:pPr>
            <a:r>
              <a:t>• Next come a few sentences for development and support,</a:t>
            </a:r>
          </a:p>
          <a:p>
            <a:pPr>
              <a:defRPr sz="2000"/>
            </a:pPr>
            <a:r>
              <a:t>  elaborating on the topic with more detail.</a:t>
            </a:r>
          </a:p>
          <a:p>
            <a:pPr>
              <a:defRPr sz="2000"/>
            </a:pPr>
            <a:r>
              <a:t>• Paragraphs end with a conclusion sentence that summarizes</a:t>
            </a:r>
          </a:p>
          <a:p>
            <a:pPr>
              <a:defRPr sz="2000"/>
            </a:pPr>
            <a:r>
              <a:t>  the topic or presents one final piece of support to wrap up.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</p:spTree>
  </p:cSld>
  <p:clrMapOvr>
    <a:masterClrMapping/>
  </p:clrMapOvr>
  <p:transition transition="fade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