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91970"/>
                </a:solidFill>
              </a:defRPr>
            </a:pPr>
            <a:r>
              <a:t>News Project Problem Text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682B4"/>
                </a:solidFill>
              </a:defRPr>
            </a:pPr>
            <a:r>
              <a:t>AI-Generated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5943600"/>
            <a:ext cx="228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Generated by: rose</a:t>
            </a:r>
          </a:p>
          <a:p>
            <a:r>
              <a:t>July 09, 2025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191970"/>
                </a:solidFill>
              </a:defRPr>
            </a:pPr>
            <a:r>
              <a:t>News Project Problem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One of the projects that I found most interesting and useful was Verity Vision: Unmasking Deception a system for detecting fake news that I created using Python, Flask, Scikitlearn, and Pandas.</a:t>
            </a:r>
          </a:p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I took a dataset consisting of about 1,000 labeled news articles and applied TFIDF vectorization to them to transform the text into numerical features that the model can learn from.</a:t>
            </a:r>
          </a:p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Fundamentally, Verity Vision was not just a technical challenge it was a chance to use analytics to address a realworld problem.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682B4"/>
                </a:solidFill>
              </a:defRPr>
            </a:pPr>
            <a:r>
              <a:t>Auto-Generated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40080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2/3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7432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191970"/>
                </a:solidFill>
              </a:defRPr>
            </a:pPr>
            <a: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5029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4682B4"/>
                </a:solidFill>
              </a:defRPr>
            </a:pPr>
            <a:r>
              <a:t>Questions &amp;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682B4"/>
                </a:solidFill>
              </a:defRPr>
            </a:pPr>
            <a:r>
              <a:t>Auto-Generated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40080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3/3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