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274320" y="9144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 b="1"/>
            </a:pPr>
            <a:r>
              <a:t>Auto-generated PPT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5200" y="6126480"/>
            <a:ext cx="18288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/>
            </a:pPr>
            <a:r>
              <a:t>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1371600"/>
            <a:ext cx="5303520" cy="4114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• Abinayaa Sree K S</a:t>
            </a:r>
          </a:p>
          <a:p>
            <a:pPr>
              <a:defRPr sz="2000"/>
            </a:pPr>
            <a:r>
              <a:t>• + Erode, India</a:t>
            </a:r>
          </a:p>
          <a:p>
            <a:pPr>
              <a:defRPr sz="2000"/>
            </a:pPr>
            <a:r>
              <a:t>•  +91 82485 44565</a:t>
            </a:r>
          </a:p>
          <a:p>
            <a:pPr>
              <a:defRPr sz="2000"/>
            </a:pPr>
            <a:r>
              <a:t>• # abisaran286@gmail.com</a:t>
            </a:r>
          </a:p>
          <a:p>
            <a:pPr>
              <a:defRPr sz="2000"/>
            </a:pPr>
            <a:r>
              <a:t>• ï LinkedIn</a:t>
            </a:r>
          </a:p>
        </p:txBody>
      </p:sp>
    </p:spTree>
  </p:cSld>
  <p:clrMapOvr>
    <a:masterClrMapping/>
  </p:clrMapOvr>
  <p:transition transition="fade"/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10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274320" y="9144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 b="1"/>
            </a:pPr>
            <a:r>
              <a:t>Auto-generated PPT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5200" y="6126480"/>
            <a:ext cx="18288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/>
            </a:pPr>
            <a:r>
              <a:t>10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1371600"/>
            <a:ext cx="5303520" cy="4114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• Tools and Technologies</a:t>
            </a:r>
          </a:p>
          <a:p>
            <a:pPr>
              <a:defRPr sz="2000"/>
            </a:pPr>
            <a:r>
              <a:t>• CSS, React.js, Node.js, Git, GitHub</a:t>
            </a:r>
          </a:p>
          <a:p>
            <a:pPr>
              <a:defRPr sz="2000"/>
            </a:pPr>
            <a:r>
              <a:t>• Database</a:t>
            </a:r>
          </a:p>
          <a:p>
            <a:pPr>
              <a:defRPr sz="2000"/>
            </a:pPr>
            <a:r>
              <a:t>• Relational database, MongoDB</a:t>
            </a:r>
          </a:p>
          <a:p>
            <a:pPr>
              <a:defRPr sz="2000"/>
            </a:pPr>
            <a:r>
              <a:t>• Frameworks</a:t>
            </a:r>
          </a:p>
        </p:txBody>
      </p:sp>
    </p:spTree>
  </p:cSld>
  <p:clrMapOvr>
    <a:masterClrMapping/>
  </p:clrMapOvr>
  <p:transition transition="fade"/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11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274320" y="9144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 b="1"/>
            </a:pPr>
            <a:r>
              <a:t>Auto-generated PPT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5200" y="6126480"/>
            <a:ext cx="18288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/>
            </a:pPr>
            <a:r>
              <a:t>11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1371600"/>
            <a:ext cx="5303520" cy="4114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• Django, Flask</a:t>
            </a:r>
          </a:p>
          <a:p>
            <a:pPr>
              <a:defRPr sz="2000"/>
            </a:pPr>
            <a:r>
              <a:t>• Areas of Interest</a:t>
            </a:r>
          </a:p>
          <a:p>
            <a:pPr>
              <a:defRPr sz="2000"/>
            </a:pPr>
            <a:r>
              <a:t>• Data Structures, OOPS, Full Stack Development, DBMS</a:t>
            </a:r>
          </a:p>
          <a:p>
            <a:pPr>
              <a:defRPr sz="2000"/>
            </a:pPr>
            <a:r>
              <a:t>• Roles &amp; Responsibilities</a:t>
            </a:r>
          </a:p>
          <a:p>
            <a:pPr>
              <a:defRPr sz="2000"/>
            </a:pPr>
            <a:r>
              <a:t>• Organized ”RED LIGHT GREEN CODE” tech event in Melinia’25</a:t>
            </a:r>
          </a:p>
          <a:p>
            <a:pPr lvl="1">
              <a:defRPr sz="1800"/>
            </a:pPr>
            <a:r>
              <a:t>    with 100+ participants, leading a</a:t>
            </a:r>
          </a:p>
        </p:txBody>
      </p:sp>
    </p:spTree>
  </p:cSld>
  <p:clrMapOvr>
    <a:masterClrMapping/>
  </p:clrMapOvr>
  <p:transition transition="fade"/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12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274320" y="9144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 b="1"/>
            </a:pPr>
            <a:r>
              <a:t>Auto-generated PPT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5200" y="6126480"/>
            <a:ext cx="18288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/>
            </a:pPr>
            <a:r>
              <a:t>12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1371600"/>
            <a:ext cx="5303520" cy="4114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• 5-member team and receiving 95% positive feedback.</a:t>
            </a:r>
          </a:p>
          <a:p>
            <a:pPr>
              <a:defRPr sz="2000"/>
            </a:pPr>
            <a:r>
              <a:t>• Co-authored a research paper titled ”Student Placement</a:t>
            </a:r>
          </a:p>
          <a:p>
            <a:pPr lvl="1">
              <a:defRPr sz="1800"/>
            </a:pPr>
            <a:r>
              <a:t>    Prediction,” which was accepted for publication at</a:t>
            </a:r>
          </a:p>
          <a:p>
            <a:pPr>
              <a:defRPr sz="2000"/>
            </a:pPr>
            <a:r>
              <a:t>• i-PACT’23, VIT, Vellore.</a:t>
            </a:r>
          </a:p>
          <a:p>
            <a:pPr>
              <a:defRPr sz="2000"/>
            </a:pPr>
            <a:r>
              <a:t>• Achievements &amp; Awards</a:t>
            </a:r>
          </a:p>
          <a:p>
            <a:pPr>
              <a:defRPr sz="2000"/>
            </a:pPr>
            <a:r>
              <a:t>• CRYPTERA’23: Tech Feud Runner, Coimbatore Institute of</a:t>
            </a:r>
          </a:p>
          <a:p>
            <a:pPr lvl="1">
              <a:defRPr sz="1800"/>
            </a:pPr>
            <a:r>
              <a:t>    Technology, Coimbatore.</a:t>
            </a:r>
          </a:p>
        </p:txBody>
      </p:sp>
    </p:spTree>
  </p:cSld>
  <p:clrMapOvr>
    <a:masterClrMapping/>
  </p:clrMapOvr>
  <p:transition transition="fade"/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13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274320" y="9144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 b="1"/>
            </a:pPr>
            <a:r>
              <a:t>Auto-generated PPT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5200" y="6126480"/>
            <a:ext cx="18288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/>
            </a:pPr>
            <a:r>
              <a:t>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1371600"/>
            <a:ext cx="5303520" cy="4114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• CRYPTERA’25: Coding Contest Runner, Coimbatore Institute of</a:t>
            </a:r>
          </a:p>
          <a:p>
            <a:pPr lvl="1">
              <a:defRPr sz="1800"/>
            </a:pPr>
            <a:r>
              <a:t>    Technology, Coimbatore.</a:t>
            </a:r>
          </a:p>
          <a:p>
            <a:pPr>
              <a:defRPr sz="2000"/>
            </a:pPr>
            <a:r>
              <a:t>• MELINA’24: Secured a Top 10 position in a hackathon,</a:t>
            </a:r>
          </a:p>
          <a:p>
            <a:pPr lvl="1">
              <a:defRPr sz="1800"/>
            </a:pPr>
            <a:r>
              <a:t>    Coimbatore Institute of Technology, Coimbatore.</a:t>
            </a:r>
          </a:p>
        </p:txBody>
      </p:sp>
    </p:spTree>
  </p:cSld>
  <p:clrMapOvr>
    <a:masterClrMapping/>
  </p:clrMapOvr>
  <p:transition transition="fade"/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Thank You!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274320" y="9144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 b="1"/>
            </a:pPr>
            <a:r>
              <a:t>Auto-generated PPT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5200" y="6126480"/>
            <a:ext cx="18288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/>
            </a:pPr>
            <a:r>
              <a:t>14</a:t>
            </a:r>
          </a:p>
        </p:txBody>
      </p:sp>
    </p:spTree>
  </p:cSld>
  <p:clrMapOvr>
    <a:masterClrMapping/>
  </p:clrMapOvr>
  <p:transition transition="fade"/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274320" y="9144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 b="1"/>
            </a:pPr>
            <a:r>
              <a:t>Auto-generated PPT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5200" y="6126480"/>
            <a:ext cx="18288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/>
            </a:pPr>
            <a:r>
              <a:t>2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1371600"/>
            <a:ext cx="5303520" cy="4114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• § GitHub</a:t>
            </a:r>
          </a:p>
          <a:p>
            <a:pPr>
              <a:defRPr sz="2000"/>
            </a:pPr>
            <a:r>
              <a:t>• Education</a:t>
            </a:r>
          </a:p>
          <a:p>
            <a:pPr>
              <a:defRPr sz="2000"/>
            </a:pPr>
            <a:r>
              <a:t>• M.Sc. Software Systems (Integrated)</a:t>
            </a:r>
          </a:p>
          <a:p>
            <a:pPr>
              <a:defRPr sz="2000"/>
            </a:pPr>
            <a:r>
              <a:t>• 2021 – Present</a:t>
            </a:r>
          </a:p>
          <a:p>
            <a:pPr>
              <a:defRPr sz="2000"/>
            </a:pPr>
            <a:r>
              <a:t>• Coimbatore Institute of Technology</a:t>
            </a:r>
          </a:p>
        </p:txBody>
      </p:sp>
    </p:spTree>
  </p:cSld>
  <p:clrMapOvr>
    <a:masterClrMapping/>
  </p:clrMapOvr>
  <p:transition transition="fade"/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274320" y="9144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 b="1"/>
            </a:pPr>
            <a:r>
              <a:t>Auto-generated PPT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5200" y="6126480"/>
            <a:ext cx="18288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/>
            </a:pPr>
            <a:r>
              <a:t>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1371600"/>
            <a:ext cx="5303520" cy="4114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• CGPA: 8.56</a:t>
            </a:r>
          </a:p>
          <a:p>
            <a:pPr>
              <a:defRPr sz="2000"/>
            </a:pPr>
            <a:r>
              <a:t>• Work Experience</a:t>
            </a:r>
          </a:p>
          <a:p>
            <a:pPr>
              <a:defRPr sz="2000"/>
            </a:pPr>
            <a:r>
              <a:t>• React Developer</a:t>
            </a:r>
          </a:p>
          <a:p>
            <a:pPr>
              <a:defRPr sz="2000"/>
            </a:pPr>
            <a:r>
              <a:t>• Jul 2024 – Dec 2024</a:t>
            </a:r>
          </a:p>
          <a:p>
            <a:pPr>
              <a:defRPr sz="2000"/>
            </a:pPr>
            <a:r>
              <a:t>• Satyukt Analytics Pvt. Ltd.</a:t>
            </a:r>
          </a:p>
        </p:txBody>
      </p:sp>
    </p:spTree>
  </p:cSld>
  <p:clrMapOvr>
    <a:masterClrMapping/>
  </p:clrMapOvr>
  <p:transition transition="fade"/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274320" y="9144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 b="1"/>
            </a:pPr>
            <a:r>
              <a:t>Auto-generated PPT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5200" y="6126480"/>
            <a:ext cx="18288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/>
            </a:pPr>
            <a:r>
              <a:t>4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1371600"/>
            <a:ext cx="5303520" cy="4114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• Bengaluru, Karnataka</a:t>
            </a:r>
          </a:p>
          <a:p>
            <a:pPr>
              <a:defRPr sz="2000"/>
            </a:pPr>
            <a:r>
              <a:t>• Migrated Sat2Farm web portal successfully from PHP to React,</a:t>
            </a:r>
          </a:p>
          <a:p>
            <a:pPr lvl="1">
              <a:defRPr sz="1800"/>
            </a:pPr>
            <a:r>
              <a:t>    boosted performance by 40 %, page load time</a:t>
            </a:r>
          </a:p>
          <a:p>
            <a:pPr>
              <a:defRPr sz="2000"/>
            </a:pPr>
            <a:r>
              <a:t>• reduced from 5s to 2.5s, and overall scalability to serve</a:t>
            </a:r>
          </a:p>
          <a:p>
            <a:pPr lvl="1">
              <a:defRPr sz="1800"/>
            </a:pPr>
            <a:r>
              <a:t>    10,000+ concurrent users.</a:t>
            </a:r>
          </a:p>
          <a:p>
            <a:pPr>
              <a:defRPr sz="2000"/>
            </a:pPr>
            <a:r>
              <a:t>• Employed 50+ React components, Redux state management, and</a:t>
            </a:r>
          </a:p>
          <a:p>
            <a:pPr lvl="1">
              <a:defRPr sz="1800"/>
            </a:pPr>
            <a:r>
              <a:t>    API integrations which allowed 30 % faster</a:t>
            </a:r>
          </a:p>
          <a:p>
            <a:pPr>
              <a:defRPr sz="2000"/>
            </a:pPr>
            <a:r>
              <a:t>• data retrieval and seamless frontend and backend services</a:t>
            </a:r>
          </a:p>
          <a:p>
            <a:pPr lvl="1">
              <a:defRPr sz="1800"/>
            </a:pPr>
            <a:r>
              <a:t>    interaction.</a:t>
            </a:r>
          </a:p>
        </p:txBody>
      </p:sp>
    </p:spTree>
  </p:cSld>
  <p:clrMapOvr>
    <a:masterClrMapping/>
  </p:clrMapOvr>
  <p:transition transition="fade"/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274320" y="9144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 b="1"/>
            </a:pPr>
            <a:r>
              <a:t>Auto-generated PPT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5200" y="6126480"/>
            <a:ext cx="18288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/>
            </a:pPr>
            <a:r>
              <a:t>5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1371600"/>
            <a:ext cx="5303520" cy="4114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• Designed and launched responsive UI/UX features, driving</a:t>
            </a:r>
          </a:p>
          <a:p>
            <a:pPr lvl="1">
              <a:defRPr sz="1800"/>
            </a:pPr>
            <a:r>
              <a:t>    user activity up by 25 %, reducing bounce rate by</a:t>
            </a:r>
          </a:p>
          <a:p>
            <a:pPr>
              <a:defRPr sz="2000"/>
            </a:pPr>
            <a:r>
              <a:t>• 15 %, and simplifying navigation for a better user</a:t>
            </a:r>
          </a:p>
          <a:p>
            <a:pPr lvl="1">
              <a:defRPr sz="1800"/>
            </a:pPr>
            <a:r>
              <a:t>    experience. Collaborated closely with the development team</a:t>
            </a:r>
          </a:p>
          <a:p>
            <a:pPr>
              <a:defRPr sz="2000"/>
            </a:pPr>
            <a:r>
              <a:t>• to fix 100+ bugs.</a:t>
            </a:r>
          </a:p>
          <a:p>
            <a:pPr>
              <a:defRPr sz="2000"/>
            </a:pPr>
            <a:r>
              <a:t>• Boosted performance by 20 %, and facilitate successful</a:t>
            </a:r>
          </a:p>
          <a:p>
            <a:pPr lvl="1">
              <a:defRPr sz="1800"/>
            </a:pPr>
            <a:r>
              <a:t>    deployment, stable systems, and quality code.</a:t>
            </a:r>
          </a:p>
          <a:p>
            <a:pPr>
              <a:defRPr sz="2000"/>
            </a:pPr>
            <a:r>
              <a:t>• Projects</a:t>
            </a:r>
          </a:p>
        </p:txBody>
      </p:sp>
    </p:spTree>
  </p:cSld>
  <p:clrMapOvr>
    <a:masterClrMapping/>
  </p:clrMapOvr>
  <p:transition transition="fade"/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274320" y="9144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 b="1"/>
            </a:pPr>
            <a:r>
              <a:t>Auto-generated PPT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5200" y="6126480"/>
            <a:ext cx="18288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/>
            </a:pPr>
            <a:r>
              <a:t>6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1371600"/>
            <a:ext cx="5303520" cy="4114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• AI-Calendar-Assistant</a:t>
            </a:r>
          </a:p>
          <a:p>
            <a:pPr>
              <a:defRPr sz="2000"/>
            </a:pPr>
            <a:r>
              <a:t>• HTML,CSS,JS,Flask</a:t>
            </a:r>
          </a:p>
          <a:p>
            <a:pPr>
              <a:defRPr sz="2000"/>
            </a:pPr>
            <a:r>
              <a:t>• Created an AI-powered calendar assistant using Flask that</a:t>
            </a:r>
          </a:p>
          <a:p>
            <a:pPr lvl="1">
              <a:defRPr sz="1800"/>
            </a:pPr>
            <a:r>
              <a:t>    creates, updates, and deletes Google Calendar</a:t>
            </a:r>
          </a:p>
          <a:p>
            <a:pPr>
              <a:defRPr sz="2000"/>
            </a:pPr>
            <a:r>
              <a:t>• events via Gmail replies, handling 50+ workflows with 95%</a:t>
            </a:r>
          </a:p>
          <a:p>
            <a:pPr lvl="1">
              <a:defRPr sz="1800"/>
            </a:pPr>
            <a:r>
              <a:t>    accuracy and reducing manual scheduling.</a:t>
            </a:r>
          </a:p>
          <a:p>
            <a:pPr>
              <a:defRPr sz="2000"/>
            </a:pPr>
            <a:r>
              <a:t>• Used Gemini LLM to process 100+ natural language inputs and</a:t>
            </a:r>
          </a:p>
          <a:p>
            <a:pPr lvl="1">
              <a:defRPr sz="1800"/>
            </a:pPr>
            <a:r>
              <a:t>    intelligently prompt for missing details like</a:t>
            </a:r>
          </a:p>
        </p:txBody>
      </p:sp>
    </p:spTree>
  </p:cSld>
  <p:clrMapOvr>
    <a:masterClrMapping/>
  </p:clrMapOvr>
  <p:transition transition="fade"/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274320" y="9144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 b="1"/>
            </a:pPr>
            <a:r>
              <a:t>Auto-generated PPT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5200" y="6126480"/>
            <a:ext cx="18288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/>
            </a:pPr>
            <a:r>
              <a:t>7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1371600"/>
            <a:ext cx="5303520" cy="4114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• date or email or event name and time, ensuring complete and</a:t>
            </a:r>
          </a:p>
          <a:p>
            <a:pPr lvl="1">
              <a:defRPr sz="1800"/>
            </a:pPr>
            <a:r>
              <a:t>    error-free event operations in real time.</a:t>
            </a:r>
          </a:p>
          <a:p>
            <a:pPr>
              <a:defRPr sz="2000"/>
            </a:pPr>
            <a:r>
              <a:t>• Foodie Fleet</a:t>
            </a:r>
          </a:p>
          <a:p>
            <a:pPr>
              <a:defRPr sz="2000"/>
            </a:pPr>
            <a:r>
              <a:t>• Java Swing, MySQL</a:t>
            </a:r>
          </a:p>
          <a:p>
            <a:pPr>
              <a:defRPr sz="2000"/>
            </a:pPr>
            <a:r>
              <a:t>• Created a Swing-based college food ordering system for 500+</a:t>
            </a:r>
          </a:p>
          <a:p>
            <a:pPr lvl="1">
              <a:defRPr sz="1800"/>
            </a:pPr>
            <a:r>
              <a:t>    students per day, with time-based automated</a:t>
            </a:r>
          </a:p>
          <a:p>
            <a:pPr>
              <a:defRPr sz="2000"/>
            </a:pPr>
            <a:r>
              <a:t>• functionality, 100 % mobile responsiveness, guest checkout</a:t>
            </a:r>
          </a:p>
          <a:p>
            <a:pPr lvl="1">
              <a:defRPr sz="1800"/>
            </a:pPr>
            <a:r>
              <a:t>    cutting order time by 40 %, and seamless</a:t>
            </a:r>
          </a:p>
        </p:txBody>
      </p:sp>
    </p:spTree>
  </p:cSld>
  <p:clrMapOvr>
    <a:masterClrMapping/>
  </p:clrMapOvr>
  <p:transition transition="fade"/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274320" y="9144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 b="1"/>
            </a:pPr>
            <a:r>
              <a:t>Auto-generated PPT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5200" y="6126480"/>
            <a:ext cx="18288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/>
            </a:pPr>
            <a:r>
              <a:t>8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1371600"/>
            <a:ext cx="5303520" cy="4114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• integration with campus systems for effective account</a:t>
            </a:r>
          </a:p>
          <a:p>
            <a:pPr lvl="1">
              <a:defRPr sz="1800"/>
            </a:pPr>
            <a:r>
              <a:t>    management.</a:t>
            </a:r>
          </a:p>
          <a:p>
            <a:pPr>
              <a:defRPr sz="2000"/>
            </a:pPr>
            <a:r>
              <a:t>• Verity Vision: Unmasking Deception</a:t>
            </a:r>
          </a:p>
          <a:p>
            <a:pPr>
              <a:defRPr sz="2000"/>
            </a:pPr>
            <a:r>
              <a:t>• Python, Flask, Scikit-learn, Pandas</a:t>
            </a:r>
          </a:p>
          <a:p>
            <a:pPr>
              <a:defRPr sz="2000"/>
            </a:pPr>
            <a:r>
              <a:t>• Developed a Flask web application with 90 % accuracy in</a:t>
            </a:r>
          </a:p>
          <a:p>
            <a:pPr lvl="1">
              <a:defRPr sz="1800"/>
            </a:pPr>
            <a:r>
              <a:t>    identifying 1,000+ news articles as real or fake based</a:t>
            </a:r>
          </a:p>
          <a:p>
            <a:pPr>
              <a:defRPr sz="2000"/>
            </a:pPr>
            <a:r>
              <a:t>• on logistic regression and TF-IDF vectors.</a:t>
            </a:r>
          </a:p>
        </p:txBody>
      </p:sp>
    </p:spTree>
  </p:cSld>
  <p:clrMapOvr>
    <a:masterClrMapping/>
  </p:clrMapOvr>
  <p:transition transition="fade"/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274320" y="9144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 b="1"/>
            </a:pPr>
            <a:r>
              <a:t>Auto-generated PPT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5200" y="6126480"/>
            <a:ext cx="18288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/>
            </a:pPr>
            <a:r>
              <a:t>9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1371600"/>
            <a:ext cx="5303520" cy="4114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• Integrated a secure logon system and a user-friendly</a:t>
            </a:r>
          </a:p>
          <a:p>
            <a:pPr lvl="1">
              <a:defRPr sz="1800"/>
            </a:pPr>
            <a:r>
              <a:t>    interface, through which easy input and analysis of news</a:t>
            </a:r>
          </a:p>
          <a:p>
            <a:pPr>
              <a:defRPr sz="2000"/>
            </a:pPr>
            <a:r>
              <a:t>• reports were available.</a:t>
            </a:r>
          </a:p>
          <a:p>
            <a:pPr>
              <a:defRPr sz="2000"/>
            </a:pPr>
            <a:r>
              <a:t>• Skills &amp; Interest</a:t>
            </a:r>
          </a:p>
          <a:p>
            <a:pPr>
              <a:defRPr sz="2000"/>
            </a:pPr>
            <a:r>
              <a:t>• Languages</a:t>
            </a:r>
          </a:p>
          <a:p>
            <a:pPr>
              <a:defRPr sz="2000"/>
            </a:pPr>
            <a:r>
              <a:t>• C, C++, Python, HTML</a:t>
            </a:r>
          </a:p>
        </p:txBody>
      </p:sp>
    </p:spTree>
  </p:cSld>
  <p:clrMapOvr>
    <a:masterClrMapping/>
  </p:clrMapOvr>
  <p:transition transition="fade"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