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some text</a:t>
            </a:r>
          </a:p>
        </p:txBody>
      </p:sp>
      <p:pic>
        <p:nvPicPr>
          <p:cNvPr id="7" name="Picture 6" descr="127_0_0_1_20250630_141122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5720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https://sites.google.com/view/cit-placement-cell/home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</p:spTree>
  </p:cSld>
  <p:clrMapOvr>
    <a:masterClrMapping/>
  </p:clrMapOvr>
  <p:transition transition="fade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</a:t>
            </a:r>
          </a:p>
        </p:txBody>
      </p:sp>
    </p:spTree>
  </p:cSld>
  <p:clrMapOvr>
    <a:masterClrMapping/>
  </p:clrMapOvr>
  <p:transition transition="fade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