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Abinayaa Sree K S</a:t>
            </a:r>
          </a:p>
          <a:p>
            <a:pPr>
              <a:defRPr sz="2000"/>
            </a:pPr>
            <a:r>
              <a:t>• Erode, TN | ☏ +91 8248544565 | ✉ abinayaasreeks521@gmail.com</a:t>
            </a:r>
          </a:p>
          <a:p>
            <a:pPr>
              <a:defRPr sz="2000"/>
            </a:pPr>
            <a:r>
              <a:t>  |  LinkedIn |  GitHub</a:t>
            </a:r>
          </a:p>
          <a:p>
            <a:pPr>
              <a:defRPr sz="2000"/>
            </a:pPr>
            <a:r>
              <a:t>• EDUCATION</a:t>
            </a:r>
          </a:p>
          <a:p>
            <a:pPr>
              <a:defRPr sz="2000"/>
            </a:pPr>
            <a:r>
              <a:t>• M.Sc. Software Systems (Integrated)     2021 – Present</a:t>
            </a:r>
          </a:p>
          <a:p>
            <a:pPr>
              <a:defRPr sz="2000"/>
            </a:pPr>
            <a:r>
              <a:t>• Coimbatore Institute of Technology</a:t>
            </a:r>
          </a:p>
        </p:txBody>
      </p:sp>
    </p:spTree>
  </p:cSld>
  <p:clrMapOvr>
    <a:masterClrMapping/>
  </p:clrMapOvr>
  <p:transition transition="fade"/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10</a:t>
            </a:r>
          </a:p>
        </p:txBody>
      </p:sp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CGPA:8.31</a:t>
            </a:r>
          </a:p>
          <a:p>
            <a:pPr>
              <a:defRPr sz="2000"/>
            </a:pPr>
            <a:r>
              <a:t>• Higher Secondary 2019 – 2021</a:t>
            </a:r>
          </a:p>
          <a:p>
            <a:pPr>
              <a:defRPr sz="2000"/>
            </a:pPr>
            <a:r>
              <a:t>• Saratha Matric School</a:t>
            </a:r>
          </a:p>
          <a:p>
            <a:pPr>
              <a:defRPr sz="2000"/>
            </a:pPr>
            <a:r>
              <a:t>• Aggregate:90.6%</a:t>
            </a:r>
          </a:p>
          <a:p>
            <a:pPr>
              <a:defRPr sz="2000"/>
            </a:pPr>
            <a:r>
              <a:t>• Languages: C, C++, Python</a:t>
            </a:r>
          </a:p>
        </p:txBody>
      </p:sp>
    </p:spTree>
  </p:cSld>
  <p:clrMapOvr>
    <a:masterClrMapping/>
  </p:clrMapOvr>
  <p:transition transition="fade"/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Web Tools: HTML, CSS, React JS, Node JS</a:t>
            </a:r>
          </a:p>
          <a:p>
            <a:pPr>
              <a:defRPr sz="2000"/>
            </a:pPr>
            <a:r>
              <a:t>• SKILLS</a:t>
            </a:r>
          </a:p>
          <a:p>
            <a:pPr>
              <a:defRPr sz="2000"/>
            </a:pPr>
            <a:r>
              <a:t>• Database: Relational DB (MySQL, Oracle)</a:t>
            </a:r>
          </a:p>
          <a:p>
            <a:pPr>
              <a:defRPr sz="2000"/>
            </a:pPr>
            <a:r>
              <a:t>• Soft-Skills: Adaptability, Leadership, Creativity,</a:t>
            </a:r>
          </a:p>
          <a:p>
            <a:pPr>
              <a:defRPr sz="2000"/>
            </a:pPr>
            <a:r>
              <a:t>  Resilience</a:t>
            </a:r>
          </a:p>
          <a:p>
            <a:pPr>
              <a:defRPr sz="2000"/>
            </a:pPr>
            <a:r>
              <a:t>• Full Stack Development</a:t>
            </a:r>
          </a:p>
        </p:txBody>
      </p:sp>
    </p:spTree>
  </p:cSld>
  <p:clrMapOvr>
    <a:masterClrMapping/>
  </p:clrMapOvr>
  <p:transition transition="fade"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Object Oriented Programming</a:t>
            </a:r>
          </a:p>
          <a:p>
            <a:pPr>
              <a:defRPr sz="2000"/>
            </a:pPr>
            <a:r>
              <a:t>• Co-Author</a:t>
            </a:r>
          </a:p>
          <a:p>
            <a:pPr>
              <a:defRPr sz="2000"/>
            </a:pPr>
            <a:r>
              <a:t>• AREA OF INTEREST</a:t>
            </a:r>
          </a:p>
          <a:p>
            <a:pPr>
              <a:defRPr sz="2000"/>
            </a:pPr>
            <a:r>
              <a:t>• Data Structures</a:t>
            </a:r>
          </a:p>
          <a:p>
            <a:pPr>
              <a:defRPr sz="2000"/>
            </a:pPr>
            <a:r>
              <a:t>• DBMS</a:t>
            </a:r>
          </a:p>
        </p:txBody>
      </p:sp>
    </p:spTree>
  </p:cSld>
  <p:clrMapOvr>
    <a:masterClrMapping/>
  </p:clrMapOvr>
  <p:transition transition="fade"/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ROLES &amp; RESPONSIBILITIES</a:t>
            </a:r>
          </a:p>
          <a:p>
            <a:pPr>
              <a:defRPr sz="2000"/>
            </a:pPr>
            <a:r>
              <a:t>• Co-authored a paper titled Student Placement Prediction.</a:t>
            </a:r>
          </a:p>
          <a:p>
            <a:pPr>
              <a:defRPr sz="2000"/>
            </a:pPr>
            <a:r>
              <a:t>• It has been accepted for publication by the 4th</a:t>
            </a:r>
          </a:p>
          <a:p>
            <a:pPr>
              <a:defRPr sz="2000"/>
            </a:pPr>
            <a:r>
              <a:t>  International Conference on Innovations in Power and</a:t>
            </a:r>
          </a:p>
          <a:p>
            <a:pPr>
              <a:defRPr sz="2000"/>
            </a:pPr>
            <a:r>
              <a:t>  Computing Technologies 2023(i – PACT’23), Vellore Institute</a:t>
            </a:r>
          </a:p>
          <a:p>
            <a:pPr>
              <a:defRPr sz="2000"/>
            </a:pPr>
            <a:r>
              <a:t>  of Technology (VIT), Vellore district, Tamil Nadu.</a:t>
            </a:r>
          </a:p>
          <a:p>
            <a:pPr>
              <a:defRPr sz="2000"/>
            </a:pPr>
            <a:r>
              <a:t>• PROJECTS</a:t>
            </a:r>
          </a:p>
          <a:p>
            <a:pPr>
              <a:defRPr sz="2000"/>
            </a:pPr>
            <a:r>
              <a:t>• Chat Net</a:t>
            </a:r>
          </a:p>
        </p:txBody>
      </p:sp>
    </p:spTree>
  </p:cSld>
  <p:clrMapOvr>
    <a:masterClrMapping/>
  </p:clrMapOvr>
  <p:transition transition="fade"/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Chat Net is a responsive web application that leverages JWT</a:t>
            </a:r>
          </a:p>
          <a:p>
            <a:pPr>
              <a:defRPr sz="2000"/>
            </a:pPr>
            <a:r>
              <a:t>  authentication for secure user registration and login,</a:t>
            </a:r>
          </a:p>
          <a:p>
            <a:pPr>
              <a:defRPr sz="2000"/>
            </a:pPr>
            <a:r>
              <a:t>  enhancing data integrity and safeguarding user information.</a:t>
            </a:r>
          </a:p>
          <a:p>
            <a:pPr>
              <a:defRPr sz="2000"/>
            </a:pPr>
            <a:r>
              <a:t>  Integration of Material UI enriches the user interface.</a:t>
            </a:r>
          </a:p>
          <a:p>
            <a:pPr>
              <a:defRPr sz="2000"/>
            </a:pPr>
            <a:r>
              <a:t>• The application provides profile management features,</a:t>
            </a:r>
          </a:p>
          <a:p>
            <a:pPr>
              <a:defRPr sz="2000"/>
            </a:pPr>
            <a:r>
              <a:t>  empowering users to effortlessly update and manage their</a:t>
            </a:r>
          </a:p>
          <a:p>
            <a:pPr>
              <a:defRPr sz="2000"/>
            </a:pPr>
            <a:r>
              <a:t>  personal information. Advanced search functionality enables</a:t>
            </a:r>
          </a:p>
          <a:p>
            <a:pPr>
              <a:defRPr sz="2000"/>
            </a:pPr>
            <a:r>
              <a:t>  users to discover and connect with others.</a:t>
            </a:r>
          </a:p>
          <a:p>
            <a:pPr>
              <a:defRPr sz="2000"/>
            </a:pPr>
            <a:r>
              <a:t>• Additionally, Chat Net facilitates users to share images and</a:t>
            </a:r>
          </a:p>
          <a:p>
            <a:pPr>
              <a:defRPr sz="2000"/>
            </a:pPr>
            <a:r>
              <a:t>  thoughts, enriching communication, and expression within the</a:t>
            </a:r>
          </a:p>
          <a:p>
            <a:pPr>
              <a:defRPr sz="2000"/>
            </a:pPr>
            <a:r>
              <a:t>  platform. Tech Stack: HTML, CSS, Java Swing, MySQL.</a:t>
            </a:r>
          </a:p>
          <a:p>
            <a:pPr>
              <a:defRPr sz="2000"/>
            </a:pPr>
            <a:r>
              <a:t>• Software Recreation</a:t>
            </a:r>
          </a:p>
          <a:p>
            <a:pPr>
              <a:defRPr sz="2000"/>
            </a:pPr>
            <a:r>
              <a:t>• Developed a Disney+ clone using React, featuring navigation,</a:t>
            </a:r>
          </a:p>
          <a:p>
            <a:pPr>
              <a:defRPr sz="2000"/>
            </a:pPr>
            <a:r>
              <a:t>  user profiles, search functionality, and playback.</a:t>
            </a:r>
          </a:p>
        </p:txBody>
      </p:sp>
    </p:spTree>
  </p:cSld>
  <p:clrMapOvr>
    <a:masterClrMapping/>
  </p:clrMapOvr>
  <p:transition transition="fade"/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Integrated Google authentication into the clone using</a:t>
            </a:r>
          </a:p>
          <a:p>
            <a:pPr>
              <a:defRPr sz="2000"/>
            </a:pPr>
            <a:r>
              <a:t>  Firebase for user login. Utilized Firebase as the database.</a:t>
            </a:r>
          </a:p>
          <a:p>
            <a:pPr>
              <a:defRPr sz="2000"/>
            </a:pPr>
            <a:r>
              <a:t>• Implemented and executed complex UI components effectively</a:t>
            </a:r>
          </a:p>
          <a:p>
            <a:pPr>
              <a:defRPr sz="2000"/>
            </a:pPr>
            <a:r>
              <a:t>  using React JS.</a:t>
            </a:r>
          </a:p>
          <a:p>
            <a:pPr>
              <a:defRPr sz="2000"/>
            </a:pPr>
            <a:r>
              <a:t>• Tech Stack: HTML, CSS, ReactJS, Firebase.</a:t>
            </a:r>
          </a:p>
          <a:p>
            <a:pPr>
              <a:defRPr sz="2000"/>
            </a:pPr>
            <a:r>
              <a:t>• Rental Mobility</a:t>
            </a:r>
          </a:p>
          <a:p>
            <a:pPr>
              <a:defRPr sz="2000"/>
            </a:pPr>
            <a:r>
              <a:t>• Rental Mobility is a versatile software application for</a:t>
            </a:r>
          </a:p>
          <a:p>
            <a:pPr>
              <a:defRPr sz="2000"/>
            </a:pPr>
            <a:r>
              <a:t>  administrators and users.</a:t>
            </a:r>
          </a:p>
        </p:txBody>
      </p:sp>
    </p:spTree>
  </p:cSld>
  <p:clrMapOvr>
    <a:masterClrMapping/>
  </p:clrMapOvr>
  <p:transition transition="fade"/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Administrators manage inventory and track orders, while</a:t>
            </a:r>
          </a:p>
          <a:p>
            <a:pPr>
              <a:defRPr sz="2000"/>
            </a:pPr>
            <a:r>
              <a:t>  users customize vehicle orders through an easy-to-use</a:t>
            </a:r>
          </a:p>
          <a:p>
            <a:pPr>
              <a:defRPr sz="2000"/>
            </a:pPr>
            <a:r>
              <a:t>  interface.</a:t>
            </a:r>
          </a:p>
          <a:p>
            <a:pPr>
              <a:defRPr sz="2000"/>
            </a:pPr>
            <a:r>
              <a:t>• The application stores customer details in binary files and</a:t>
            </a:r>
          </a:p>
          <a:p>
            <a:pPr>
              <a:defRPr sz="2000"/>
            </a:pPr>
            <a:r>
              <a:t>  utilizes data structures and algorithms for smooth</a:t>
            </a:r>
          </a:p>
          <a:p>
            <a:pPr>
              <a:defRPr sz="2000"/>
            </a:pPr>
            <a:r>
              <a:t>  functionality, providing a complete solution for everyone</a:t>
            </a:r>
          </a:p>
          <a:p>
            <a:pPr>
              <a:defRPr sz="2000"/>
            </a:pPr>
            <a:r>
              <a:t>  involved. Tech Stack: C++.</a:t>
            </a:r>
          </a:p>
          <a:p>
            <a:pPr>
              <a:defRPr sz="2000"/>
            </a:pPr>
            <a:r>
              <a:t>• Verity Vision: Unmasking Deception</a:t>
            </a:r>
          </a:p>
          <a:p>
            <a:pPr>
              <a:defRPr sz="2000"/>
            </a:pPr>
            <a:r>
              <a:t>• The Python script is a Flask web application that leverages</a:t>
            </a:r>
          </a:p>
          <a:p>
            <a:pPr>
              <a:defRPr sz="2000"/>
            </a:pPr>
            <a:r>
              <a:t>  a logistic regression model trained on TF-IDF vectors to</a:t>
            </a:r>
          </a:p>
          <a:p>
            <a:pPr>
              <a:defRPr sz="2000"/>
            </a:pPr>
            <a:r>
              <a:t>  classify news articles as authentic or deceptive.</a:t>
            </a:r>
          </a:p>
          <a:p>
            <a:pPr>
              <a:defRPr sz="2000"/>
            </a:pPr>
            <a:r>
              <a:t>• It includes authentication logic for a login page and an</a:t>
            </a:r>
          </a:p>
          <a:p>
            <a:pPr>
              <a:defRPr sz="2000"/>
            </a:pPr>
            <a:r>
              <a:t>  interface for users to input news titles and text, receiving</a:t>
            </a:r>
          </a:p>
          <a:p>
            <a:pPr>
              <a:defRPr sz="2000"/>
            </a:pPr>
            <a:r>
              <a:t>  predictions on the likelihood of deception. Tech Stack:</a:t>
            </a:r>
          </a:p>
          <a:p>
            <a:pPr>
              <a:defRPr sz="2000"/>
            </a:pPr>
            <a:r>
              <a:t>  Python, Flask, Scikit-learn, Pandas.</a:t>
            </a:r>
          </a:p>
        </p:txBody>
      </p:sp>
    </p:spTree>
  </p:cSld>
  <p:clrMapOvr>
    <a:masterClrMapping/>
  </p:clrMapOvr>
  <p:transition transition="fade"/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ACHIEVEMENTS</a:t>
            </a:r>
          </a:p>
          <a:p>
            <a:pPr>
              <a:defRPr sz="2000"/>
            </a:pPr>
            <a:r>
              <a:t>• MELINIA’24      – I made it to the final round of the</a:t>
            </a:r>
          </a:p>
          <a:p>
            <a:pPr>
              <a:defRPr sz="2000"/>
            </a:pPr>
            <a:r>
              <a:t>  Melinia'24 hackathon with our project, CodeEase, CIT</a:t>
            </a:r>
          </a:p>
          <a:p>
            <a:pPr>
              <a:defRPr sz="2000"/>
            </a:pPr>
            <a:r>
              <a:t>  Coimbatore.</a:t>
            </a:r>
          </a:p>
          <a:p>
            <a:pPr>
              <a:defRPr sz="2000"/>
            </a:pPr>
            <a:r>
              <a:t>• CELESTRA’23  – Technical Quiz and Reverse Coding Contest</a:t>
            </a:r>
          </a:p>
          <a:p>
            <a:pPr>
              <a:defRPr sz="2000"/>
            </a:pPr>
            <a:r>
              <a:t>  Runner, CIT Coimbatore.</a:t>
            </a:r>
          </a:p>
          <a:p>
            <a:pPr>
              <a:defRPr sz="2000"/>
            </a:pPr>
            <a:r>
              <a:t>• CRYPTERA’23 – Code 2 Duo 3rd Place, CIT Coimbatore</a:t>
            </a:r>
          </a:p>
        </p:txBody>
      </p:sp>
    </p:spTree>
  </p:cSld>
  <p:clrMapOvr>
    <a:masterClrMapping/>
  </p:clrMapOvr>
  <p:transition transition="fade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