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paragraphs begin with a...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Good paragraphs begin with a topic sentence that briefly explains what the paragraph is about.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come a few sentences...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Next come a few sentences for development and support, elaborating on the topic with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Paragraphs end with a conclusion...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Paragraphs end with a conclusion sentence that summarizes the topic or presents one final piece of support to wrap up.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